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324" r:id="rId3"/>
    <p:sldId id="337" r:id="rId4"/>
    <p:sldId id="323" r:id="rId5"/>
    <p:sldId id="309" r:id="rId6"/>
    <p:sldId id="330" r:id="rId7"/>
    <p:sldId id="336" r:id="rId8"/>
    <p:sldId id="331" r:id="rId9"/>
    <p:sldId id="339" r:id="rId10"/>
    <p:sldId id="329" r:id="rId11"/>
    <p:sldId id="335" r:id="rId12"/>
    <p:sldId id="341" r:id="rId13"/>
    <p:sldId id="286" r:id="rId14"/>
    <p:sldId id="326" r:id="rId15"/>
    <p:sldId id="290"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61BAE-4697-4A41-AC25-E94C00D3F031}" v="3" dt="2026-04-30T07:33:57.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ata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image" Target="../media/image7.svg"/></Relationships>
</file>

<file path=ppt/diagrams/_rels/drawing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8FF15FB-8A54-4017-8406-368EEFFB8097}" type="doc">
      <dgm:prSet loTypeId="urn:microsoft.com/office/officeart/2005/8/layout/vList2#1" loCatId="list" qsTypeId="urn:microsoft.com/office/officeart/2005/8/quickstyle/simple1#1" qsCatId="simple" csTypeId="urn:microsoft.com/office/officeart/2005/8/colors/colorful5#1" csCatId="colorful" phldr="1"/>
      <dgm:spPr/>
      <dgm:t>
        <a:bodyPr/>
        <a:lstStyle/>
        <a:p>
          <a:endParaRPr lang="en-US"/>
        </a:p>
      </dgm:t>
    </dgm:pt>
    <dgm:pt modelId="{8E0451ED-04EF-406D-9205-BD9D366559BA}">
      <dgm:prSet phldr="0" custT="1"/>
      <dgm:spPr/>
      <dgm:t>
        <a:bodyPr vert="horz" wrap="square"/>
        <a:lstStyle/>
        <a:p>
          <a:pPr algn="just">
            <a:lnSpc>
              <a:spcPct val="100000"/>
            </a:lnSpc>
            <a:spcBef>
              <a:spcPct val="0"/>
            </a:spcBef>
            <a:spcAft>
              <a:spcPct val="35000"/>
            </a:spcAft>
          </a:pPr>
          <a:r>
            <a:rPr lang="en-US" sz="2200" b="0" dirty="0">
              <a:latin typeface="Arial" panose="020B0604020202020204" pitchFamily="34" charset="0"/>
              <a:cs typeface="Arial" panose="020B0604020202020204" pitchFamily="34" charset="0"/>
            </a:rPr>
            <a:t>The rapid advancement of AI has created unhindered access to analytical tools and cost-effective data analysis, enabling educators and students to enhance their teaching methodologies</a:t>
          </a:r>
          <a:r>
            <a:rPr lang="en-US" sz="2200" dirty="0">
              <a:latin typeface="Arial" panose="020B0604020202020204" pitchFamily="34" charset="0"/>
              <a:cs typeface="Arial" panose="020B0604020202020204" pitchFamily="34" charset="0"/>
            </a:rPr>
            <a:t>.</a:t>
          </a:r>
          <a:endParaRPr sz="6500" dirty="0"/>
        </a:p>
      </dgm:t>
    </dgm:pt>
    <dgm:pt modelId="{0BD1187A-2CCF-47C6-B62A-AD05426D2CBD}" type="parTrans" cxnId="{B01EA8E5-76DF-40D4-863B-EB9E3FB00A35}">
      <dgm:prSet/>
      <dgm:spPr/>
      <dgm:t>
        <a:bodyPr/>
        <a:lstStyle/>
        <a:p>
          <a:pPr algn="just"/>
          <a:endParaRPr lang="en-US" sz="2200">
            <a:latin typeface="Arial" panose="020B0604020202020204" pitchFamily="34" charset="0"/>
            <a:cs typeface="Arial" panose="020B0604020202020204" pitchFamily="34" charset="0"/>
          </a:endParaRPr>
        </a:p>
      </dgm:t>
    </dgm:pt>
    <dgm:pt modelId="{2397468A-C65A-4976-9E1B-14EDD801096B}" type="sibTrans" cxnId="{B01EA8E5-76DF-40D4-863B-EB9E3FB00A35}">
      <dgm:prSet/>
      <dgm:spPr/>
      <dgm:t>
        <a:bodyPr/>
        <a:lstStyle/>
        <a:p>
          <a:endParaRPr lang="en-US">
            <a:latin typeface="Arial" panose="020B0604020202020204" pitchFamily="34" charset="0"/>
            <a:cs typeface="Arial" panose="020B0604020202020204" pitchFamily="34" charset="0"/>
          </a:endParaRPr>
        </a:p>
      </dgm:t>
    </dgm:pt>
    <dgm:pt modelId="{7A606752-02F9-424D-9659-2DCDBC61FF5B}">
      <dgm:prSet custT="1"/>
      <dgm:spPr/>
      <dgm:t>
        <a:bodyPr/>
        <a:lstStyle/>
        <a:p>
          <a:pPr algn="just"/>
          <a:r>
            <a:rPr lang="en-US" sz="2200" i="0" dirty="0">
              <a:latin typeface="Arial" panose="020B0604020202020204" pitchFamily="34" charset="0"/>
              <a:cs typeface="Arial" panose="020B0604020202020204" pitchFamily="34" charset="0"/>
            </a:rPr>
            <a:t>“Knowledge without application is simply knowledge. Applying the knowledge to one’s life is wisdom — and that is the ultimate virtue” ― Kasi Kaye Iliopoulos</a:t>
          </a:r>
          <a:endParaRPr lang="en-US" sz="2200" dirty="0">
            <a:latin typeface="Arial" panose="020B0604020202020204" pitchFamily="34" charset="0"/>
            <a:cs typeface="Arial" panose="020B0604020202020204" pitchFamily="34" charset="0"/>
          </a:endParaRPr>
        </a:p>
      </dgm:t>
    </dgm:pt>
    <dgm:pt modelId="{5A7C684A-6250-4197-9499-80CEBF88D626}" type="parTrans" cxnId="{7C1D9C14-245B-4142-A6D0-9DDBD6C3F312}">
      <dgm:prSet/>
      <dgm:spPr/>
      <dgm:t>
        <a:bodyPr/>
        <a:lstStyle/>
        <a:p>
          <a:pPr algn="just"/>
          <a:endParaRPr lang="en-US" sz="2200">
            <a:latin typeface="Arial" panose="020B0604020202020204" pitchFamily="34" charset="0"/>
            <a:cs typeface="Arial" panose="020B0604020202020204" pitchFamily="34" charset="0"/>
          </a:endParaRPr>
        </a:p>
      </dgm:t>
    </dgm:pt>
    <dgm:pt modelId="{3073446A-5DAE-46C8-8A19-B03F2A08721C}" type="sibTrans" cxnId="{7C1D9C14-245B-4142-A6D0-9DDBD6C3F312}">
      <dgm:prSet/>
      <dgm:spPr/>
      <dgm:t>
        <a:bodyPr/>
        <a:lstStyle/>
        <a:p>
          <a:endParaRPr lang="en-US">
            <a:latin typeface="Arial" panose="020B0604020202020204" pitchFamily="34" charset="0"/>
            <a:cs typeface="Arial" panose="020B0604020202020204" pitchFamily="34" charset="0"/>
          </a:endParaRPr>
        </a:p>
      </dgm:t>
    </dgm:pt>
    <dgm:pt modelId="{2A530D73-0009-44D4-AFEB-B30A2B1CBBFF}" type="pres">
      <dgm:prSet presAssocID="{48FF15FB-8A54-4017-8406-368EEFFB8097}" presName="linear" presStyleCnt="0">
        <dgm:presLayoutVars>
          <dgm:animLvl val="lvl"/>
          <dgm:resizeHandles val="exact"/>
        </dgm:presLayoutVars>
      </dgm:prSet>
      <dgm:spPr/>
    </dgm:pt>
    <dgm:pt modelId="{12761A2C-D874-437F-B893-43C7B61E8AAC}" type="pres">
      <dgm:prSet presAssocID="{8E0451ED-04EF-406D-9205-BD9D366559BA}" presName="parentText" presStyleLbl="node1" presStyleIdx="0" presStyleCnt="2" custScaleY="108895">
        <dgm:presLayoutVars>
          <dgm:chMax val="0"/>
          <dgm:bulletEnabled val="1"/>
        </dgm:presLayoutVars>
      </dgm:prSet>
      <dgm:spPr/>
    </dgm:pt>
    <dgm:pt modelId="{9D4B4410-0930-49B8-966D-EC20A9BE99E9}" type="pres">
      <dgm:prSet presAssocID="{2397468A-C65A-4976-9E1B-14EDD801096B}" presName="spacer" presStyleCnt="0"/>
      <dgm:spPr/>
    </dgm:pt>
    <dgm:pt modelId="{D3E8A6C6-5310-4698-9A8E-C1C8D6991DF6}" type="pres">
      <dgm:prSet presAssocID="{7A606752-02F9-424D-9659-2DCDBC61FF5B}" presName="parentText" presStyleLbl="node1" presStyleIdx="1" presStyleCnt="2">
        <dgm:presLayoutVars>
          <dgm:chMax val="0"/>
          <dgm:bulletEnabled val="1"/>
        </dgm:presLayoutVars>
      </dgm:prSet>
      <dgm:spPr/>
    </dgm:pt>
  </dgm:ptLst>
  <dgm:cxnLst>
    <dgm:cxn modelId="{7C1D9C14-245B-4142-A6D0-9DDBD6C3F312}" srcId="{48FF15FB-8A54-4017-8406-368EEFFB8097}" destId="{7A606752-02F9-424D-9659-2DCDBC61FF5B}" srcOrd="1" destOrd="0" parTransId="{5A7C684A-6250-4197-9499-80CEBF88D626}" sibTransId="{3073446A-5DAE-46C8-8A19-B03F2A08721C}"/>
    <dgm:cxn modelId="{2F7DC219-F2AC-401C-B6C6-28A42416284C}" type="presOf" srcId="{7A606752-02F9-424D-9659-2DCDBC61FF5B}" destId="{D3E8A6C6-5310-4698-9A8E-C1C8D6991DF6}" srcOrd="0" destOrd="0" presId="urn:microsoft.com/office/officeart/2005/8/layout/vList2#1"/>
    <dgm:cxn modelId="{2BA7D063-AAD6-49DD-9B04-3F1DB9FEE231}" type="presOf" srcId="{8E0451ED-04EF-406D-9205-BD9D366559BA}" destId="{12761A2C-D874-437F-B893-43C7B61E8AAC}" srcOrd="0" destOrd="0" presId="urn:microsoft.com/office/officeart/2005/8/layout/vList2#1"/>
    <dgm:cxn modelId="{9761C873-5973-4113-BB85-E3046AEEE716}" type="presOf" srcId="{48FF15FB-8A54-4017-8406-368EEFFB8097}" destId="{2A530D73-0009-44D4-AFEB-B30A2B1CBBFF}" srcOrd="0" destOrd="0" presId="urn:microsoft.com/office/officeart/2005/8/layout/vList2#1"/>
    <dgm:cxn modelId="{B01EA8E5-76DF-40D4-863B-EB9E3FB00A35}" srcId="{48FF15FB-8A54-4017-8406-368EEFFB8097}" destId="{8E0451ED-04EF-406D-9205-BD9D366559BA}" srcOrd="0" destOrd="0" parTransId="{0BD1187A-2CCF-47C6-B62A-AD05426D2CBD}" sibTransId="{2397468A-C65A-4976-9E1B-14EDD801096B}"/>
    <dgm:cxn modelId="{29E57445-A701-4F8B-8215-295BA4FAB679}" type="presParOf" srcId="{2A530D73-0009-44D4-AFEB-B30A2B1CBBFF}" destId="{12761A2C-D874-437F-B893-43C7B61E8AAC}" srcOrd="0" destOrd="0" presId="urn:microsoft.com/office/officeart/2005/8/layout/vList2#1"/>
    <dgm:cxn modelId="{A6062537-1B54-4C1C-988B-CB500D6260E3}" type="presParOf" srcId="{2A530D73-0009-44D4-AFEB-B30A2B1CBBFF}" destId="{9D4B4410-0930-49B8-966D-EC20A9BE99E9}" srcOrd="1" destOrd="0" presId="urn:microsoft.com/office/officeart/2005/8/layout/vList2#1"/>
    <dgm:cxn modelId="{2DCBAF6B-25A7-45D2-823D-7670AAC66F95}" type="presParOf" srcId="{2A530D73-0009-44D4-AFEB-B30A2B1CBBFF}" destId="{D3E8A6C6-5310-4698-9A8E-C1C8D6991DF6}" srcOrd="2"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58EEC-3CE8-4315-958B-7B3CADEF9227}" type="doc">
      <dgm:prSet loTypeId="urn:microsoft.com/office/officeart/2018/2/layout/IconVerticalSolidList" loCatId="icon" qsTypeId="urn:microsoft.com/office/officeart/2005/8/quickstyle/simple1#2" qsCatId="simple" csTypeId="urn:microsoft.com/office/officeart/2005/8/colors/accent1_2#1" csCatId="accent1" phldr="1"/>
      <dgm:spPr/>
      <dgm:t>
        <a:bodyPr/>
        <a:lstStyle/>
        <a:p>
          <a:endParaRPr lang="en-US"/>
        </a:p>
      </dgm:t>
    </dgm:pt>
    <dgm:pt modelId="{617A703F-334C-4AA0-A252-B7BA2F13D07F}">
      <dgm:prSet custT="1"/>
      <dgm:spPr/>
      <dgm:t>
        <a:bodyPr/>
        <a:lstStyle/>
        <a:p>
          <a:pPr algn="just">
            <a:lnSpc>
              <a:spcPct val="100000"/>
            </a:lnSpc>
          </a:pPr>
          <a:r>
            <a:rPr lang="en-US" sz="2000">
              <a:latin typeface="Arial" panose="020B0604020202020204" pitchFamily="34" charset="0"/>
              <a:cs typeface="Arial" panose="020B0604020202020204" pitchFamily="34" charset="0"/>
            </a:rPr>
            <a:t>Data analysis is the process of collecting, organizing, interpreting, and presenting data to uncover patterns, draw conclusions, and support decision-making. It involves using statistical, logical, and analytical techniques to understand what the data reveals about a phenomenon or research question.</a:t>
          </a:r>
        </a:p>
      </dgm:t>
    </dgm:pt>
    <dgm:pt modelId="{2AEE6FF0-C29C-469C-B1F3-9AA446C9269F}" type="parTrans" cxnId="{E36BBE64-1B94-4C8A-AA07-7C672B27106C}">
      <dgm:prSet/>
      <dgm:spPr/>
      <dgm:t>
        <a:bodyPr/>
        <a:lstStyle/>
        <a:p>
          <a:pPr algn="just"/>
          <a:endParaRPr lang="en-US" sz="2000">
            <a:latin typeface="Arial" panose="020B0604020202020204" pitchFamily="34" charset="0"/>
            <a:cs typeface="Arial" panose="020B0604020202020204" pitchFamily="34" charset="0"/>
          </a:endParaRPr>
        </a:p>
      </dgm:t>
    </dgm:pt>
    <dgm:pt modelId="{ADA5ED31-0731-498F-BBEE-8EB59006E9D5}" type="sibTrans" cxnId="{E36BBE64-1B94-4C8A-AA07-7C672B27106C}">
      <dgm:prSet/>
      <dgm:spPr/>
      <dgm:t>
        <a:bodyPr/>
        <a:lstStyle/>
        <a:p>
          <a:pPr algn="just"/>
          <a:endParaRPr lang="en-US" sz="2000">
            <a:latin typeface="Arial" panose="020B0604020202020204" pitchFamily="34" charset="0"/>
            <a:cs typeface="Arial" panose="020B0604020202020204" pitchFamily="34" charset="0"/>
          </a:endParaRPr>
        </a:p>
      </dgm:t>
    </dgm:pt>
    <dgm:pt modelId="{98FBBA98-56E8-43A7-949A-61D54FE4DA80}">
      <dgm:prSet custT="1"/>
      <dgm:spPr/>
      <dgm:t>
        <a:bodyPr/>
        <a:lstStyle/>
        <a:p>
          <a:pPr algn="just">
            <a:lnSpc>
              <a:spcPct val="100000"/>
            </a:lnSpc>
          </a:pPr>
          <a:r>
            <a:rPr lang="en-US" sz="2000">
              <a:latin typeface="Arial" panose="020B0604020202020204" pitchFamily="34" charset="0"/>
              <a:cs typeface="Arial" panose="020B0604020202020204" pitchFamily="34" charset="0"/>
            </a:rPr>
            <a:t>Data analysis is one of the three core responsibilities of an academic lecturer, alongside teaching and community service.</a:t>
          </a:r>
        </a:p>
      </dgm:t>
    </dgm:pt>
    <dgm:pt modelId="{5E7767F8-052C-4269-B959-12F8FF4FA9E1}" type="parTrans" cxnId="{AD14E363-8A9F-4CEC-89D1-B1C225483CA6}">
      <dgm:prSet/>
      <dgm:spPr/>
      <dgm:t>
        <a:bodyPr/>
        <a:lstStyle/>
        <a:p>
          <a:pPr algn="just"/>
          <a:endParaRPr lang="en-US" sz="2000">
            <a:latin typeface="Arial" panose="020B0604020202020204" pitchFamily="34" charset="0"/>
            <a:cs typeface="Arial" panose="020B0604020202020204" pitchFamily="34" charset="0"/>
          </a:endParaRPr>
        </a:p>
      </dgm:t>
    </dgm:pt>
    <dgm:pt modelId="{71EA9F81-4A8C-48EC-AA4E-3D31F8C50C87}" type="sibTrans" cxnId="{AD14E363-8A9F-4CEC-89D1-B1C225483CA6}">
      <dgm:prSet/>
      <dgm:spPr/>
      <dgm:t>
        <a:bodyPr/>
        <a:lstStyle/>
        <a:p>
          <a:pPr algn="just"/>
          <a:endParaRPr lang="en-US" sz="2000">
            <a:latin typeface="Arial" panose="020B0604020202020204" pitchFamily="34" charset="0"/>
            <a:cs typeface="Arial" panose="020B0604020202020204" pitchFamily="34" charset="0"/>
          </a:endParaRPr>
        </a:p>
      </dgm:t>
    </dgm:pt>
    <dgm:pt modelId="{532AEE0B-317F-41AE-8861-76BEB047598F}">
      <dgm:prSet custT="1"/>
      <dgm:spPr/>
      <dgm:t>
        <a:bodyPr/>
        <a:lstStyle/>
        <a:p>
          <a:pPr algn="just">
            <a:lnSpc>
              <a:spcPct val="100000"/>
            </a:lnSpc>
          </a:pPr>
          <a:r>
            <a:rPr lang="en-US" sz="2000">
              <a:latin typeface="Arial" panose="020B0604020202020204" pitchFamily="34" charset="0"/>
              <a:cs typeface="Arial" panose="020B0604020202020204" pitchFamily="34" charset="0"/>
            </a:rPr>
            <a:t>It plays a critical role in fulfilling the maxim 'Publish or Perish' or, more recently, 'Be Visible or Vanish,' by enabling the production of impactful, data-driven research."</a:t>
          </a:r>
        </a:p>
      </dgm:t>
    </dgm:pt>
    <dgm:pt modelId="{07A4261E-454B-466A-B509-F07EE05F74B3}" type="parTrans" cxnId="{239727B1-D8BC-4CF4-8B76-51A2FAF4F41B}">
      <dgm:prSet/>
      <dgm:spPr/>
      <dgm:t>
        <a:bodyPr/>
        <a:lstStyle/>
        <a:p>
          <a:pPr algn="just"/>
          <a:endParaRPr lang="en-US" sz="2000">
            <a:latin typeface="Arial" panose="020B0604020202020204" pitchFamily="34" charset="0"/>
            <a:cs typeface="Arial" panose="020B0604020202020204" pitchFamily="34" charset="0"/>
          </a:endParaRPr>
        </a:p>
      </dgm:t>
    </dgm:pt>
    <dgm:pt modelId="{3D1540E7-AD3B-4BEC-B17B-833A7103105D}" type="sibTrans" cxnId="{239727B1-D8BC-4CF4-8B76-51A2FAF4F41B}">
      <dgm:prSet/>
      <dgm:spPr/>
      <dgm:t>
        <a:bodyPr/>
        <a:lstStyle/>
        <a:p>
          <a:pPr algn="just"/>
          <a:endParaRPr lang="en-US" sz="2000">
            <a:latin typeface="Arial" panose="020B0604020202020204" pitchFamily="34" charset="0"/>
            <a:cs typeface="Arial" panose="020B0604020202020204" pitchFamily="34" charset="0"/>
          </a:endParaRPr>
        </a:p>
      </dgm:t>
    </dgm:pt>
    <dgm:pt modelId="{B95AE50E-C67C-4297-9B6C-E26F9C6B0016}" type="pres">
      <dgm:prSet presAssocID="{C3058EEC-3CE8-4315-958B-7B3CADEF9227}" presName="root" presStyleCnt="0">
        <dgm:presLayoutVars>
          <dgm:dir/>
          <dgm:resizeHandles val="exact"/>
        </dgm:presLayoutVars>
      </dgm:prSet>
      <dgm:spPr/>
    </dgm:pt>
    <dgm:pt modelId="{47630050-E107-47F2-A411-2B141035B7F6}" type="pres">
      <dgm:prSet presAssocID="{617A703F-334C-4AA0-A252-B7BA2F13D07F}" presName="compNode" presStyleCnt="0"/>
      <dgm:spPr/>
    </dgm:pt>
    <dgm:pt modelId="{8B1B8615-543B-45E3-9E87-FA8670E997D3}" type="pres">
      <dgm:prSet presAssocID="{617A703F-334C-4AA0-A252-B7BA2F13D07F}" presName="bgRect" presStyleLbl="bgShp" presStyleIdx="0" presStyleCnt="3"/>
      <dgm:spPr/>
    </dgm:pt>
    <dgm:pt modelId="{4B2DB109-53D6-47DE-8187-A8AFADBEA67E}" type="pres">
      <dgm:prSet presAssocID="{617A703F-334C-4AA0-A252-B7BA2F13D07F}"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pt>
    <dgm:pt modelId="{BD1538B4-C3F5-4443-B00E-65AB2195ACB3}" type="pres">
      <dgm:prSet presAssocID="{617A703F-334C-4AA0-A252-B7BA2F13D07F}" presName="spaceRect" presStyleCnt="0"/>
      <dgm:spPr/>
    </dgm:pt>
    <dgm:pt modelId="{29173AFD-EB9F-438C-BB47-C7E428225D63}" type="pres">
      <dgm:prSet presAssocID="{617A703F-334C-4AA0-A252-B7BA2F13D07F}" presName="parTx" presStyleLbl="revTx" presStyleIdx="0" presStyleCnt="3">
        <dgm:presLayoutVars>
          <dgm:chMax val="0"/>
          <dgm:chPref val="0"/>
        </dgm:presLayoutVars>
      </dgm:prSet>
      <dgm:spPr/>
    </dgm:pt>
    <dgm:pt modelId="{1642FD9C-F132-44D7-936C-01E59ED10627}" type="pres">
      <dgm:prSet presAssocID="{ADA5ED31-0731-498F-BBEE-8EB59006E9D5}" presName="sibTrans" presStyleCnt="0"/>
      <dgm:spPr/>
    </dgm:pt>
    <dgm:pt modelId="{9F6F6EAE-D183-43B1-87C0-B45028BFEEFA}" type="pres">
      <dgm:prSet presAssocID="{98FBBA98-56E8-43A7-949A-61D54FE4DA80}" presName="compNode" presStyleCnt="0"/>
      <dgm:spPr/>
    </dgm:pt>
    <dgm:pt modelId="{66CC1548-D646-4ABF-893D-D830482FBC9C}" type="pres">
      <dgm:prSet presAssocID="{98FBBA98-56E8-43A7-949A-61D54FE4DA80}" presName="bgRect" presStyleLbl="bgShp" presStyleIdx="1" presStyleCnt="3"/>
      <dgm:spPr/>
    </dgm:pt>
    <dgm:pt modelId="{06523691-13A2-4501-9CFF-324618415384}" type="pres">
      <dgm:prSet presAssocID="{98FBBA98-56E8-43A7-949A-61D54FE4DA80}"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3A26CAB6-E0F6-49CC-83B1-C9E762702BA2}" type="pres">
      <dgm:prSet presAssocID="{98FBBA98-56E8-43A7-949A-61D54FE4DA80}" presName="spaceRect" presStyleCnt="0"/>
      <dgm:spPr/>
    </dgm:pt>
    <dgm:pt modelId="{8378A0CA-6487-4DA5-BC8F-5F6756A621B0}" type="pres">
      <dgm:prSet presAssocID="{98FBBA98-56E8-43A7-949A-61D54FE4DA80}" presName="parTx" presStyleLbl="revTx" presStyleIdx="1" presStyleCnt="3">
        <dgm:presLayoutVars>
          <dgm:chMax val="0"/>
          <dgm:chPref val="0"/>
        </dgm:presLayoutVars>
      </dgm:prSet>
      <dgm:spPr/>
    </dgm:pt>
    <dgm:pt modelId="{A6A3021E-FC47-42DE-98BA-8A07127997F9}" type="pres">
      <dgm:prSet presAssocID="{71EA9F81-4A8C-48EC-AA4E-3D31F8C50C87}" presName="sibTrans" presStyleCnt="0"/>
      <dgm:spPr/>
    </dgm:pt>
    <dgm:pt modelId="{CF003F86-ADE8-4F7D-A779-8AA981366BE1}" type="pres">
      <dgm:prSet presAssocID="{532AEE0B-317F-41AE-8861-76BEB047598F}" presName="compNode" presStyleCnt="0"/>
      <dgm:spPr/>
    </dgm:pt>
    <dgm:pt modelId="{35AB877F-53FD-4AC4-B827-8968AA62F0AF}" type="pres">
      <dgm:prSet presAssocID="{532AEE0B-317F-41AE-8861-76BEB047598F}" presName="bgRect" presStyleLbl="bgShp" presStyleIdx="2" presStyleCnt="3"/>
      <dgm:spPr/>
    </dgm:pt>
    <dgm:pt modelId="{54996A7C-B763-433C-8278-5011BBF6175D}" type="pres">
      <dgm:prSet presAssocID="{532AEE0B-317F-41AE-8861-76BEB047598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pt>
    <dgm:pt modelId="{0244F119-3CE9-4C4B-A401-52B57839AE5F}" type="pres">
      <dgm:prSet presAssocID="{532AEE0B-317F-41AE-8861-76BEB047598F}" presName="spaceRect" presStyleCnt="0"/>
      <dgm:spPr/>
    </dgm:pt>
    <dgm:pt modelId="{9BF65128-C1A6-43BF-A872-C54EAB5DFF65}" type="pres">
      <dgm:prSet presAssocID="{532AEE0B-317F-41AE-8861-76BEB047598F}" presName="parTx" presStyleLbl="revTx" presStyleIdx="2" presStyleCnt="3">
        <dgm:presLayoutVars>
          <dgm:chMax val="0"/>
          <dgm:chPref val="0"/>
        </dgm:presLayoutVars>
      </dgm:prSet>
      <dgm:spPr/>
    </dgm:pt>
  </dgm:ptLst>
  <dgm:cxnLst>
    <dgm:cxn modelId="{AD14E363-8A9F-4CEC-89D1-B1C225483CA6}" srcId="{C3058EEC-3CE8-4315-958B-7B3CADEF9227}" destId="{98FBBA98-56E8-43A7-949A-61D54FE4DA80}" srcOrd="1" destOrd="0" parTransId="{5E7767F8-052C-4269-B959-12F8FF4FA9E1}" sibTransId="{71EA9F81-4A8C-48EC-AA4E-3D31F8C50C87}"/>
    <dgm:cxn modelId="{E36BBE64-1B94-4C8A-AA07-7C672B27106C}" srcId="{C3058EEC-3CE8-4315-958B-7B3CADEF9227}" destId="{617A703F-334C-4AA0-A252-B7BA2F13D07F}" srcOrd="0" destOrd="0" parTransId="{2AEE6FF0-C29C-469C-B1F3-9AA446C9269F}" sibTransId="{ADA5ED31-0731-498F-BBEE-8EB59006E9D5}"/>
    <dgm:cxn modelId="{D4B9E951-886E-4149-8295-72D64F6CF883}" type="presOf" srcId="{617A703F-334C-4AA0-A252-B7BA2F13D07F}" destId="{29173AFD-EB9F-438C-BB47-C7E428225D63}" srcOrd="0" destOrd="0" presId="urn:microsoft.com/office/officeart/2018/2/layout/IconVerticalSolidList"/>
    <dgm:cxn modelId="{0965E6A1-884F-4EFD-8CD7-37B0C53619AF}" type="presOf" srcId="{C3058EEC-3CE8-4315-958B-7B3CADEF9227}" destId="{B95AE50E-C67C-4297-9B6C-E26F9C6B0016}" srcOrd="0" destOrd="0" presId="urn:microsoft.com/office/officeart/2018/2/layout/IconVerticalSolidList"/>
    <dgm:cxn modelId="{239727B1-D8BC-4CF4-8B76-51A2FAF4F41B}" srcId="{C3058EEC-3CE8-4315-958B-7B3CADEF9227}" destId="{532AEE0B-317F-41AE-8861-76BEB047598F}" srcOrd="2" destOrd="0" parTransId="{07A4261E-454B-466A-B509-F07EE05F74B3}" sibTransId="{3D1540E7-AD3B-4BEC-B17B-833A7103105D}"/>
    <dgm:cxn modelId="{BE5E77C8-6473-4675-9ED7-FE2B48787030}" type="presOf" srcId="{532AEE0B-317F-41AE-8861-76BEB047598F}" destId="{9BF65128-C1A6-43BF-A872-C54EAB5DFF65}" srcOrd="0" destOrd="0" presId="urn:microsoft.com/office/officeart/2018/2/layout/IconVerticalSolidList"/>
    <dgm:cxn modelId="{CDA133DE-8E8D-4FB6-ABED-3B639FF76ED3}" type="presOf" srcId="{98FBBA98-56E8-43A7-949A-61D54FE4DA80}" destId="{8378A0CA-6487-4DA5-BC8F-5F6756A621B0}" srcOrd="0" destOrd="0" presId="urn:microsoft.com/office/officeart/2018/2/layout/IconVerticalSolidList"/>
    <dgm:cxn modelId="{187C4C96-396A-40A5-BA3D-5843CA6775DB}" type="presParOf" srcId="{B95AE50E-C67C-4297-9B6C-E26F9C6B0016}" destId="{47630050-E107-47F2-A411-2B141035B7F6}" srcOrd="0" destOrd="0" presId="urn:microsoft.com/office/officeart/2018/2/layout/IconVerticalSolidList"/>
    <dgm:cxn modelId="{37D5CC39-59E3-418E-BFA7-D20A6F3C52B4}" type="presParOf" srcId="{47630050-E107-47F2-A411-2B141035B7F6}" destId="{8B1B8615-543B-45E3-9E87-FA8670E997D3}" srcOrd="0" destOrd="0" presId="urn:microsoft.com/office/officeart/2018/2/layout/IconVerticalSolidList"/>
    <dgm:cxn modelId="{E582EE7A-283D-4267-954F-8A733AE5857D}" type="presParOf" srcId="{47630050-E107-47F2-A411-2B141035B7F6}" destId="{4B2DB109-53D6-47DE-8187-A8AFADBEA67E}" srcOrd="1" destOrd="0" presId="urn:microsoft.com/office/officeart/2018/2/layout/IconVerticalSolidList"/>
    <dgm:cxn modelId="{4092BC8E-28E0-49D5-AD9E-BD89AF3B1895}" type="presParOf" srcId="{47630050-E107-47F2-A411-2B141035B7F6}" destId="{BD1538B4-C3F5-4443-B00E-65AB2195ACB3}" srcOrd="2" destOrd="0" presId="urn:microsoft.com/office/officeart/2018/2/layout/IconVerticalSolidList"/>
    <dgm:cxn modelId="{3438EF84-8846-4B8B-B4A7-AC3A2A0860EB}" type="presParOf" srcId="{47630050-E107-47F2-A411-2B141035B7F6}" destId="{29173AFD-EB9F-438C-BB47-C7E428225D63}" srcOrd="3" destOrd="0" presId="urn:microsoft.com/office/officeart/2018/2/layout/IconVerticalSolidList"/>
    <dgm:cxn modelId="{20C8BD9C-FF7D-4C9D-83C0-0CBEB53C8314}" type="presParOf" srcId="{B95AE50E-C67C-4297-9B6C-E26F9C6B0016}" destId="{1642FD9C-F132-44D7-936C-01E59ED10627}" srcOrd="1" destOrd="0" presId="urn:microsoft.com/office/officeart/2018/2/layout/IconVerticalSolidList"/>
    <dgm:cxn modelId="{71D717DE-3134-46CA-9147-066369BC167E}" type="presParOf" srcId="{B95AE50E-C67C-4297-9B6C-E26F9C6B0016}" destId="{9F6F6EAE-D183-43B1-87C0-B45028BFEEFA}" srcOrd="2" destOrd="0" presId="urn:microsoft.com/office/officeart/2018/2/layout/IconVerticalSolidList"/>
    <dgm:cxn modelId="{3355C485-329A-4000-98F3-7FF1A777A958}" type="presParOf" srcId="{9F6F6EAE-D183-43B1-87C0-B45028BFEEFA}" destId="{66CC1548-D646-4ABF-893D-D830482FBC9C}" srcOrd="0" destOrd="0" presId="urn:microsoft.com/office/officeart/2018/2/layout/IconVerticalSolidList"/>
    <dgm:cxn modelId="{BF164C7C-49BD-4AD1-8D67-8F988297ECED}" type="presParOf" srcId="{9F6F6EAE-D183-43B1-87C0-B45028BFEEFA}" destId="{06523691-13A2-4501-9CFF-324618415384}" srcOrd="1" destOrd="0" presId="urn:microsoft.com/office/officeart/2018/2/layout/IconVerticalSolidList"/>
    <dgm:cxn modelId="{2D6D0384-3669-4C90-995E-5638312285EC}" type="presParOf" srcId="{9F6F6EAE-D183-43B1-87C0-B45028BFEEFA}" destId="{3A26CAB6-E0F6-49CC-83B1-C9E762702BA2}" srcOrd="2" destOrd="0" presId="urn:microsoft.com/office/officeart/2018/2/layout/IconVerticalSolidList"/>
    <dgm:cxn modelId="{578E637E-9D8D-41D7-981F-01F9499A2F1C}" type="presParOf" srcId="{9F6F6EAE-D183-43B1-87C0-B45028BFEEFA}" destId="{8378A0CA-6487-4DA5-BC8F-5F6756A621B0}" srcOrd="3" destOrd="0" presId="urn:microsoft.com/office/officeart/2018/2/layout/IconVerticalSolidList"/>
    <dgm:cxn modelId="{0D2CDDE0-D9B0-4EA3-8839-D7F746F57C59}" type="presParOf" srcId="{B95AE50E-C67C-4297-9B6C-E26F9C6B0016}" destId="{A6A3021E-FC47-42DE-98BA-8A07127997F9}" srcOrd="3" destOrd="0" presId="urn:microsoft.com/office/officeart/2018/2/layout/IconVerticalSolidList"/>
    <dgm:cxn modelId="{4CB33D26-EFCD-4E6D-97BD-55E7EC5ACD6D}" type="presParOf" srcId="{B95AE50E-C67C-4297-9B6C-E26F9C6B0016}" destId="{CF003F86-ADE8-4F7D-A779-8AA981366BE1}" srcOrd="4" destOrd="0" presId="urn:microsoft.com/office/officeart/2018/2/layout/IconVerticalSolidList"/>
    <dgm:cxn modelId="{FEDD4FEF-1D21-4FEB-8150-9D31BE5A4ECA}" type="presParOf" srcId="{CF003F86-ADE8-4F7D-A779-8AA981366BE1}" destId="{35AB877F-53FD-4AC4-B827-8968AA62F0AF}" srcOrd="0" destOrd="0" presId="urn:microsoft.com/office/officeart/2018/2/layout/IconVerticalSolidList"/>
    <dgm:cxn modelId="{53B43398-80C0-4CF4-AE4D-685D2A045386}" type="presParOf" srcId="{CF003F86-ADE8-4F7D-A779-8AA981366BE1}" destId="{54996A7C-B763-433C-8278-5011BBF6175D}" srcOrd="1" destOrd="0" presId="urn:microsoft.com/office/officeart/2018/2/layout/IconVerticalSolidList"/>
    <dgm:cxn modelId="{E8903730-3FB7-4575-B9DB-DD0F1897894A}" type="presParOf" srcId="{CF003F86-ADE8-4F7D-A779-8AA981366BE1}" destId="{0244F119-3CE9-4C4B-A401-52B57839AE5F}" srcOrd="2" destOrd="0" presId="urn:microsoft.com/office/officeart/2018/2/layout/IconVerticalSolidList"/>
    <dgm:cxn modelId="{627043A2-B491-4D7C-9942-6409B36AD1D2}" type="presParOf" srcId="{CF003F86-ADE8-4F7D-A779-8AA981366BE1}" destId="{9BF65128-C1A6-43BF-A872-C54EAB5DFF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058EEC-3CE8-4315-958B-7B3CADEF9227}" type="doc">
      <dgm:prSet loTypeId="urn:microsoft.com/office/officeart/2018/2/layout/IconVerticalSolidList" loCatId="icon" qsTypeId="urn:microsoft.com/office/officeart/2005/8/quickstyle/simple1#2" qsCatId="simple" csTypeId="urn:microsoft.com/office/officeart/2005/8/colors/accent1_2#1" csCatId="accent1" phldr="1"/>
      <dgm:spPr/>
      <dgm:t>
        <a:bodyPr/>
        <a:lstStyle/>
        <a:p>
          <a:endParaRPr lang="en-US"/>
        </a:p>
      </dgm:t>
    </dgm:pt>
    <dgm:pt modelId="{617A703F-334C-4AA0-A252-B7BA2F13D07F}">
      <dgm:prSet custT="1"/>
      <dgm:spPr/>
      <dgm:t>
        <a:bodyPr/>
        <a:lstStyle/>
        <a:p>
          <a:pPr algn="just">
            <a:lnSpc>
              <a:spcPct val="100000"/>
            </a:lnSpc>
          </a:pPr>
          <a:r>
            <a:rPr lang="en-US" sz="2000" dirty="0">
              <a:latin typeface="Arial" panose="020B0604020202020204" pitchFamily="34" charset="0"/>
              <a:cs typeface="Arial" panose="020B0604020202020204" pitchFamily="34" charset="0"/>
            </a:rPr>
            <a:t>Qualitative data analysis is a systematic, iterative, and interpretive process of organising, coding, categorising, and examining textual or visual data to identify patterns, themes, and meanings, thereby generating insights that explain social phenomena within their context (Creswell, 2014; Miles, Huberman, &amp; Saldaña, 2014; Braun &amp; Clarke, 2006).</a:t>
          </a:r>
        </a:p>
      </dgm:t>
    </dgm:pt>
    <dgm:pt modelId="{2AEE6FF0-C29C-469C-B1F3-9AA446C9269F}" type="parTrans" cxnId="{E36BBE64-1B94-4C8A-AA07-7C672B27106C}">
      <dgm:prSet/>
      <dgm:spPr/>
      <dgm:t>
        <a:bodyPr/>
        <a:lstStyle/>
        <a:p>
          <a:pPr algn="just"/>
          <a:endParaRPr lang="en-US" sz="2000">
            <a:latin typeface="Arial" panose="020B0604020202020204" pitchFamily="34" charset="0"/>
            <a:cs typeface="Arial" panose="020B0604020202020204" pitchFamily="34" charset="0"/>
          </a:endParaRPr>
        </a:p>
      </dgm:t>
    </dgm:pt>
    <dgm:pt modelId="{ADA5ED31-0731-498F-BBEE-8EB59006E9D5}" type="sibTrans" cxnId="{E36BBE64-1B94-4C8A-AA07-7C672B27106C}">
      <dgm:prSet/>
      <dgm:spPr/>
      <dgm:t>
        <a:bodyPr/>
        <a:lstStyle/>
        <a:p>
          <a:pPr algn="just"/>
          <a:endParaRPr lang="en-US" sz="2000">
            <a:latin typeface="Arial" panose="020B0604020202020204" pitchFamily="34" charset="0"/>
            <a:cs typeface="Arial" panose="020B0604020202020204" pitchFamily="34" charset="0"/>
          </a:endParaRPr>
        </a:p>
      </dgm:t>
    </dgm:pt>
    <dgm:pt modelId="{532AEE0B-317F-41AE-8861-76BEB047598F}">
      <dgm:prSet custT="1"/>
      <dgm:spPr/>
      <dgm:t>
        <a:bodyPr/>
        <a:lstStyle/>
        <a:p>
          <a:pPr algn="just">
            <a:lnSpc>
              <a:spcPct val="100000"/>
            </a:lnSpc>
          </a:pPr>
          <a:r>
            <a:rPr lang="en-US" sz="2000" dirty="0">
              <a:latin typeface="Arial" panose="020B0604020202020204" pitchFamily="34" charset="0"/>
              <a:cs typeface="Arial" panose="020B0604020202020204" pitchFamily="34" charset="0"/>
            </a:rPr>
            <a:t>It is characterised by smaller, purposively selected samples, which allow for deeper, richer, and more nuanced analysis of participants’ experiences and meanings. It focuses on depth rather than breadth, enhances contextual understanding, and supports interpretive insight (John W. Creswell, 2014; Greg Guest et al., 2006; Matthew B. Miles et al., 2014).</a:t>
          </a:r>
        </a:p>
      </dgm:t>
    </dgm:pt>
    <dgm:pt modelId="{07A4261E-454B-466A-B509-F07EE05F74B3}" type="parTrans" cxnId="{239727B1-D8BC-4CF4-8B76-51A2FAF4F41B}">
      <dgm:prSet/>
      <dgm:spPr/>
      <dgm:t>
        <a:bodyPr/>
        <a:lstStyle/>
        <a:p>
          <a:pPr algn="just"/>
          <a:endParaRPr lang="en-US" sz="2000">
            <a:latin typeface="Arial" panose="020B0604020202020204" pitchFamily="34" charset="0"/>
            <a:cs typeface="Arial" panose="020B0604020202020204" pitchFamily="34" charset="0"/>
          </a:endParaRPr>
        </a:p>
      </dgm:t>
    </dgm:pt>
    <dgm:pt modelId="{3D1540E7-AD3B-4BEC-B17B-833A7103105D}" type="sibTrans" cxnId="{239727B1-D8BC-4CF4-8B76-51A2FAF4F41B}">
      <dgm:prSet/>
      <dgm:spPr/>
      <dgm:t>
        <a:bodyPr/>
        <a:lstStyle/>
        <a:p>
          <a:pPr algn="just"/>
          <a:endParaRPr lang="en-US" sz="2000">
            <a:latin typeface="Arial" panose="020B0604020202020204" pitchFamily="34" charset="0"/>
            <a:cs typeface="Arial" panose="020B0604020202020204" pitchFamily="34" charset="0"/>
          </a:endParaRPr>
        </a:p>
      </dgm:t>
    </dgm:pt>
    <dgm:pt modelId="{B95AE50E-C67C-4297-9B6C-E26F9C6B0016}" type="pres">
      <dgm:prSet presAssocID="{C3058EEC-3CE8-4315-958B-7B3CADEF9227}" presName="root" presStyleCnt="0">
        <dgm:presLayoutVars>
          <dgm:dir/>
          <dgm:resizeHandles val="exact"/>
        </dgm:presLayoutVars>
      </dgm:prSet>
      <dgm:spPr/>
    </dgm:pt>
    <dgm:pt modelId="{47630050-E107-47F2-A411-2B141035B7F6}" type="pres">
      <dgm:prSet presAssocID="{617A703F-334C-4AA0-A252-B7BA2F13D07F}" presName="compNode" presStyleCnt="0"/>
      <dgm:spPr/>
    </dgm:pt>
    <dgm:pt modelId="{8B1B8615-543B-45E3-9E87-FA8670E997D3}" type="pres">
      <dgm:prSet presAssocID="{617A703F-334C-4AA0-A252-B7BA2F13D07F}" presName="bgRect" presStyleLbl="bgShp" presStyleIdx="0" presStyleCnt="2"/>
      <dgm:spPr/>
    </dgm:pt>
    <dgm:pt modelId="{4B2DB109-53D6-47DE-8187-A8AFADBEA67E}" type="pres">
      <dgm:prSet presAssocID="{617A703F-334C-4AA0-A252-B7BA2F13D07F}"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pt>
    <dgm:pt modelId="{BD1538B4-C3F5-4443-B00E-65AB2195ACB3}" type="pres">
      <dgm:prSet presAssocID="{617A703F-334C-4AA0-A252-B7BA2F13D07F}" presName="spaceRect" presStyleCnt="0"/>
      <dgm:spPr/>
    </dgm:pt>
    <dgm:pt modelId="{29173AFD-EB9F-438C-BB47-C7E428225D63}" type="pres">
      <dgm:prSet presAssocID="{617A703F-334C-4AA0-A252-B7BA2F13D07F}" presName="parTx" presStyleLbl="revTx" presStyleIdx="0" presStyleCnt="2">
        <dgm:presLayoutVars>
          <dgm:chMax val="0"/>
          <dgm:chPref val="0"/>
        </dgm:presLayoutVars>
      </dgm:prSet>
      <dgm:spPr/>
    </dgm:pt>
    <dgm:pt modelId="{1642FD9C-F132-44D7-936C-01E59ED10627}" type="pres">
      <dgm:prSet presAssocID="{ADA5ED31-0731-498F-BBEE-8EB59006E9D5}" presName="sibTrans" presStyleCnt="0"/>
      <dgm:spPr/>
    </dgm:pt>
    <dgm:pt modelId="{CF003F86-ADE8-4F7D-A779-8AA981366BE1}" type="pres">
      <dgm:prSet presAssocID="{532AEE0B-317F-41AE-8861-76BEB047598F}" presName="compNode" presStyleCnt="0"/>
      <dgm:spPr/>
    </dgm:pt>
    <dgm:pt modelId="{35AB877F-53FD-4AC4-B827-8968AA62F0AF}" type="pres">
      <dgm:prSet presAssocID="{532AEE0B-317F-41AE-8861-76BEB047598F}" presName="bgRect" presStyleLbl="bgShp" presStyleIdx="1" presStyleCnt="2"/>
      <dgm:spPr/>
    </dgm:pt>
    <dgm:pt modelId="{54996A7C-B763-433C-8278-5011BBF6175D}" type="pres">
      <dgm:prSet presAssocID="{532AEE0B-317F-41AE-8861-76BEB047598F}"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0244F119-3CE9-4C4B-A401-52B57839AE5F}" type="pres">
      <dgm:prSet presAssocID="{532AEE0B-317F-41AE-8861-76BEB047598F}" presName="spaceRect" presStyleCnt="0"/>
      <dgm:spPr/>
    </dgm:pt>
    <dgm:pt modelId="{9BF65128-C1A6-43BF-A872-C54EAB5DFF65}" type="pres">
      <dgm:prSet presAssocID="{532AEE0B-317F-41AE-8861-76BEB047598F}" presName="parTx" presStyleLbl="revTx" presStyleIdx="1" presStyleCnt="2">
        <dgm:presLayoutVars>
          <dgm:chMax val="0"/>
          <dgm:chPref val="0"/>
        </dgm:presLayoutVars>
      </dgm:prSet>
      <dgm:spPr/>
    </dgm:pt>
  </dgm:ptLst>
  <dgm:cxnLst>
    <dgm:cxn modelId="{E36BBE64-1B94-4C8A-AA07-7C672B27106C}" srcId="{C3058EEC-3CE8-4315-958B-7B3CADEF9227}" destId="{617A703F-334C-4AA0-A252-B7BA2F13D07F}" srcOrd="0" destOrd="0" parTransId="{2AEE6FF0-C29C-469C-B1F3-9AA446C9269F}" sibTransId="{ADA5ED31-0731-498F-BBEE-8EB59006E9D5}"/>
    <dgm:cxn modelId="{D4B9E951-886E-4149-8295-72D64F6CF883}" type="presOf" srcId="{617A703F-334C-4AA0-A252-B7BA2F13D07F}" destId="{29173AFD-EB9F-438C-BB47-C7E428225D63}" srcOrd="0" destOrd="0" presId="urn:microsoft.com/office/officeart/2018/2/layout/IconVerticalSolidList"/>
    <dgm:cxn modelId="{0965E6A1-884F-4EFD-8CD7-37B0C53619AF}" type="presOf" srcId="{C3058EEC-3CE8-4315-958B-7B3CADEF9227}" destId="{B95AE50E-C67C-4297-9B6C-E26F9C6B0016}" srcOrd="0" destOrd="0" presId="urn:microsoft.com/office/officeart/2018/2/layout/IconVerticalSolidList"/>
    <dgm:cxn modelId="{239727B1-D8BC-4CF4-8B76-51A2FAF4F41B}" srcId="{C3058EEC-3CE8-4315-958B-7B3CADEF9227}" destId="{532AEE0B-317F-41AE-8861-76BEB047598F}" srcOrd="1" destOrd="0" parTransId="{07A4261E-454B-466A-B509-F07EE05F74B3}" sibTransId="{3D1540E7-AD3B-4BEC-B17B-833A7103105D}"/>
    <dgm:cxn modelId="{BE5E77C8-6473-4675-9ED7-FE2B48787030}" type="presOf" srcId="{532AEE0B-317F-41AE-8861-76BEB047598F}" destId="{9BF65128-C1A6-43BF-A872-C54EAB5DFF65}" srcOrd="0" destOrd="0" presId="urn:microsoft.com/office/officeart/2018/2/layout/IconVerticalSolidList"/>
    <dgm:cxn modelId="{187C4C96-396A-40A5-BA3D-5843CA6775DB}" type="presParOf" srcId="{B95AE50E-C67C-4297-9B6C-E26F9C6B0016}" destId="{47630050-E107-47F2-A411-2B141035B7F6}" srcOrd="0" destOrd="0" presId="urn:microsoft.com/office/officeart/2018/2/layout/IconVerticalSolidList"/>
    <dgm:cxn modelId="{37D5CC39-59E3-418E-BFA7-D20A6F3C52B4}" type="presParOf" srcId="{47630050-E107-47F2-A411-2B141035B7F6}" destId="{8B1B8615-543B-45E3-9E87-FA8670E997D3}" srcOrd="0" destOrd="0" presId="urn:microsoft.com/office/officeart/2018/2/layout/IconVerticalSolidList"/>
    <dgm:cxn modelId="{E582EE7A-283D-4267-954F-8A733AE5857D}" type="presParOf" srcId="{47630050-E107-47F2-A411-2B141035B7F6}" destId="{4B2DB109-53D6-47DE-8187-A8AFADBEA67E}" srcOrd="1" destOrd="0" presId="urn:microsoft.com/office/officeart/2018/2/layout/IconVerticalSolidList"/>
    <dgm:cxn modelId="{4092BC8E-28E0-49D5-AD9E-BD89AF3B1895}" type="presParOf" srcId="{47630050-E107-47F2-A411-2B141035B7F6}" destId="{BD1538B4-C3F5-4443-B00E-65AB2195ACB3}" srcOrd="2" destOrd="0" presId="urn:microsoft.com/office/officeart/2018/2/layout/IconVerticalSolidList"/>
    <dgm:cxn modelId="{3438EF84-8846-4B8B-B4A7-AC3A2A0860EB}" type="presParOf" srcId="{47630050-E107-47F2-A411-2B141035B7F6}" destId="{29173AFD-EB9F-438C-BB47-C7E428225D63}" srcOrd="3" destOrd="0" presId="urn:microsoft.com/office/officeart/2018/2/layout/IconVerticalSolidList"/>
    <dgm:cxn modelId="{20C8BD9C-FF7D-4C9D-83C0-0CBEB53C8314}" type="presParOf" srcId="{B95AE50E-C67C-4297-9B6C-E26F9C6B0016}" destId="{1642FD9C-F132-44D7-936C-01E59ED10627}" srcOrd="1" destOrd="0" presId="urn:microsoft.com/office/officeart/2018/2/layout/IconVerticalSolidList"/>
    <dgm:cxn modelId="{4CB33D26-EFCD-4E6D-97BD-55E7EC5ACD6D}" type="presParOf" srcId="{B95AE50E-C67C-4297-9B6C-E26F9C6B0016}" destId="{CF003F86-ADE8-4F7D-A779-8AA981366BE1}" srcOrd="2" destOrd="0" presId="urn:microsoft.com/office/officeart/2018/2/layout/IconVerticalSolidList"/>
    <dgm:cxn modelId="{FEDD4FEF-1D21-4FEB-8150-9D31BE5A4ECA}" type="presParOf" srcId="{CF003F86-ADE8-4F7D-A779-8AA981366BE1}" destId="{35AB877F-53FD-4AC4-B827-8968AA62F0AF}" srcOrd="0" destOrd="0" presId="urn:microsoft.com/office/officeart/2018/2/layout/IconVerticalSolidList"/>
    <dgm:cxn modelId="{53B43398-80C0-4CF4-AE4D-685D2A045386}" type="presParOf" srcId="{CF003F86-ADE8-4F7D-A779-8AA981366BE1}" destId="{54996A7C-B763-433C-8278-5011BBF6175D}" srcOrd="1" destOrd="0" presId="urn:microsoft.com/office/officeart/2018/2/layout/IconVerticalSolidList"/>
    <dgm:cxn modelId="{E8903730-3FB7-4575-B9DB-DD0F1897894A}" type="presParOf" srcId="{CF003F86-ADE8-4F7D-A779-8AA981366BE1}" destId="{0244F119-3CE9-4C4B-A401-52B57839AE5F}" srcOrd="2" destOrd="0" presId="urn:microsoft.com/office/officeart/2018/2/layout/IconVerticalSolidList"/>
    <dgm:cxn modelId="{627043A2-B491-4D7C-9942-6409B36AD1D2}" type="presParOf" srcId="{CF003F86-ADE8-4F7D-A779-8AA981366BE1}" destId="{9BF65128-C1A6-43BF-A872-C54EAB5DFF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E4A5FE-1912-4A4E-B263-CD2F1688E149}" type="doc">
      <dgm:prSet loTypeId="urn:microsoft.com/office/officeart/2005/8/layout/vList2#2" loCatId="list" qsTypeId="urn:microsoft.com/office/officeart/2005/8/quickstyle/simple1#3" qsCatId="simple" csTypeId="urn:microsoft.com/office/officeart/2005/8/colors/accent1_2#2" csCatId="accent1" phldr="1"/>
      <dgm:spPr/>
      <dgm:t>
        <a:bodyPr/>
        <a:lstStyle/>
        <a:p>
          <a:endParaRPr lang="en-US"/>
        </a:p>
      </dgm:t>
    </dgm:pt>
    <dgm:pt modelId="{C843BA5C-41C7-4B87-B88C-572327ADB8A2}">
      <dgm:prSet custT="1"/>
      <dgm:spPr/>
      <dgm:t>
        <a:bodyPr/>
        <a:lstStyle/>
        <a:p>
          <a:pPr algn="just"/>
          <a:r>
            <a:rPr lang="en-US" sz="2000" dirty="0">
              <a:latin typeface="Arial" panose="020B0604020202020204" pitchFamily="34" charset="0"/>
              <a:cs typeface="Arial" panose="020B0604020202020204" pitchFamily="34" charset="0"/>
            </a:rPr>
            <a:t>The AI ChatGPT is designed to assist with data analysis, with human guidance and specification of the types of qualitative analysis.  Specifically, ChatGPT can be valuable for the following qualitative analysis:</a:t>
          </a:r>
        </a:p>
      </dgm:t>
    </dgm:pt>
    <dgm:pt modelId="{B2F36414-3B7E-46C1-9EC6-53F4D969602B}" type="parTrans" cxnId="{AD4D66E1-E420-4903-BC06-B53F5C17951A}">
      <dgm:prSet/>
      <dgm:spPr/>
      <dgm:t>
        <a:bodyPr/>
        <a:lstStyle/>
        <a:p>
          <a:endParaRPr lang="en-US">
            <a:latin typeface="Arial" panose="020B0604020202020204" pitchFamily="34" charset="0"/>
            <a:cs typeface="Arial" panose="020B0604020202020204" pitchFamily="34" charset="0"/>
          </a:endParaRPr>
        </a:p>
      </dgm:t>
    </dgm:pt>
    <dgm:pt modelId="{D8CD0667-BBE1-487E-A9FA-53415920CC55}" type="sibTrans" cxnId="{AD4D66E1-E420-4903-BC06-B53F5C17951A}">
      <dgm:prSet/>
      <dgm:spPr/>
      <dgm:t>
        <a:bodyPr/>
        <a:lstStyle/>
        <a:p>
          <a:endParaRPr lang="en-US">
            <a:latin typeface="Arial" panose="020B0604020202020204" pitchFamily="34" charset="0"/>
            <a:cs typeface="Arial" panose="020B0604020202020204" pitchFamily="34" charset="0"/>
          </a:endParaRPr>
        </a:p>
      </dgm:t>
    </dgm:pt>
    <dgm:pt modelId="{EDA003DC-2A60-4146-86EB-7A60AAA3C98D}">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Interview Transcript development</a:t>
          </a:r>
        </a:p>
      </dgm:t>
    </dgm:pt>
    <dgm:pt modelId="{67579305-03E2-4F87-AADB-DA2A4ABB0C86}" type="parTrans" cxnId="{C9CCCA0E-725D-4551-BCB2-D5E2EEF953A3}">
      <dgm:prSet/>
      <dgm:spPr/>
      <dgm:t>
        <a:bodyPr/>
        <a:lstStyle/>
        <a:p>
          <a:endParaRPr lang="en-US">
            <a:latin typeface="Arial" panose="020B0604020202020204" pitchFamily="34" charset="0"/>
            <a:cs typeface="Arial" panose="020B0604020202020204" pitchFamily="34" charset="0"/>
          </a:endParaRPr>
        </a:p>
      </dgm:t>
    </dgm:pt>
    <dgm:pt modelId="{9CD99A20-A82C-481E-ACC6-DCF7A182F7D5}" type="sibTrans" cxnId="{C9CCCA0E-725D-4551-BCB2-D5E2EEF953A3}">
      <dgm:prSet/>
      <dgm:spPr/>
      <dgm:t>
        <a:bodyPr/>
        <a:lstStyle/>
        <a:p>
          <a:endParaRPr lang="en-US">
            <a:latin typeface="Arial" panose="020B0604020202020204" pitchFamily="34" charset="0"/>
            <a:cs typeface="Arial" panose="020B0604020202020204" pitchFamily="34" charset="0"/>
          </a:endParaRPr>
        </a:p>
      </dgm:t>
    </dgm:pt>
    <dgm:pt modelId="{BAF8719D-2BC3-4CB3-B715-B2076FDB3916}">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Assist in qualitative data analysis (e.g., coding themes from interview transcripts).</a:t>
          </a:r>
        </a:p>
      </dgm:t>
    </dgm:pt>
    <dgm:pt modelId="{2768F009-D347-4B89-9E70-1D78BE3FA429}" type="parTrans" cxnId="{57B044DF-81ED-44DB-973D-C8D5FA38B463}">
      <dgm:prSet/>
      <dgm:spPr/>
    </dgm:pt>
    <dgm:pt modelId="{CA4E890F-6B1E-487D-9F33-B21BD9293FF5}" type="sibTrans" cxnId="{57B044DF-81ED-44DB-973D-C8D5FA38B463}">
      <dgm:prSet/>
      <dgm:spPr/>
    </dgm:pt>
    <dgm:pt modelId="{00C34A6E-7C4B-4E86-876C-FD6547A3F50F}">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Thematic analysis </a:t>
          </a:r>
        </a:p>
      </dgm:t>
    </dgm:pt>
    <dgm:pt modelId="{A6580BF4-7954-451E-B7E4-1B2A7F936127}" type="parTrans" cxnId="{3B12E115-ECFD-42B2-A7C3-129C4D0D66E8}">
      <dgm:prSet/>
      <dgm:spPr/>
    </dgm:pt>
    <dgm:pt modelId="{2AD7B9B5-D8E6-4E3E-8F2C-3EAAB13A4C60}" type="sibTrans" cxnId="{3B12E115-ECFD-42B2-A7C3-129C4D0D66E8}">
      <dgm:prSet/>
      <dgm:spPr/>
    </dgm:pt>
    <dgm:pt modelId="{735F6F1C-E5BE-40DD-9A0F-5B10FA94F7C3}">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Content analysis </a:t>
          </a:r>
        </a:p>
      </dgm:t>
    </dgm:pt>
    <dgm:pt modelId="{AED4F445-B767-43BD-A94C-40964F202640}" type="parTrans" cxnId="{00029F26-0134-4887-9276-8246E4573CF3}">
      <dgm:prSet/>
      <dgm:spPr/>
    </dgm:pt>
    <dgm:pt modelId="{CA178D93-5996-432B-9C9A-5CFCB07825BA}" type="sibTrans" cxnId="{00029F26-0134-4887-9276-8246E4573CF3}">
      <dgm:prSet/>
      <dgm:spPr/>
    </dgm:pt>
    <dgm:pt modelId="{53AB661A-9CC8-448E-843C-FEF5E2DAB1A6}">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Focus Group analysis </a:t>
          </a:r>
        </a:p>
      </dgm:t>
    </dgm:pt>
    <dgm:pt modelId="{8C87A67E-70EC-46E6-A234-ECEA98012BC3}" type="parTrans" cxnId="{0996E974-C6CB-4CDB-AC0F-8EF6950DE604}">
      <dgm:prSet/>
      <dgm:spPr/>
    </dgm:pt>
    <dgm:pt modelId="{C511BDDC-1836-4444-831A-14AB0B7BB64B}" type="sibTrans" cxnId="{0996E974-C6CB-4CDB-AC0F-8EF6950DE604}">
      <dgm:prSet/>
      <dgm:spPr/>
    </dgm:pt>
    <dgm:pt modelId="{7F396FE4-3A3D-40EA-B9B0-6360FE4EB437}">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Systematic literature review (SLR) </a:t>
          </a:r>
        </a:p>
      </dgm:t>
    </dgm:pt>
    <dgm:pt modelId="{69760DCC-618C-4A40-AB70-8345B0F9A800}" type="parTrans" cxnId="{A8FD4DA9-D1BB-494E-AE51-7E3F006152AC}">
      <dgm:prSet/>
      <dgm:spPr/>
    </dgm:pt>
    <dgm:pt modelId="{592351D3-0BC0-44B9-B2A0-68EEB9D6032C}" type="sibTrans" cxnId="{A8FD4DA9-D1BB-494E-AE51-7E3F006152AC}">
      <dgm:prSet/>
      <dgm:spPr/>
    </dgm:pt>
    <dgm:pt modelId="{90D9D48E-0751-4575-A47D-775A2B00B41F}">
      <dgm:prSet phldr="0" custT="0"/>
      <dgm:spPr/>
      <dgm:t>
        <a:bodyPr vert="horz" wrap="square"/>
        <a:lstStyle/>
        <a:p>
          <a:pPr>
            <a:lnSpc>
              <a:spcPct val="100000"/>
            </a:lnSpc>
            <a:spcBef>
              <a:spcPct val="0"/>
            </a:spcBef>
            <a:spcAft>
              <a:spcPct val="20000"/>
            </a:spcAft>
          </a:pPr>
          <a:r>
            <a:rPr lang="en-US" dirty="0">
              <a:latin typeface="Arial" panose="020B0604020202020204" pitchFamily="34" charset="0"/>
              <a:cs typeface="Arial" panose="020B0604020202020204" pitchFamily="34" charset="0"/>
            </a:rPr>
            <a:t>Discourse Analysis</a:t>
          </a:r>
        </a:p>
      </dgm:t>
    </dgm:pt>
    <dgm:pt modelId="{F94BD904-71AA-406A-BBD7-56C6CD42281A}" type="parTrans" cxnId="{8794A692-4CF6-4AB8-99B4-B5505285A96D}">
      <dgm:prSet/>
      <dgm:spPr/>
    </dgm:pt>
    <dgm:pt modelId="{FC18EB8D-6640-4412-8B3C-ECBCAF72E955}" type="sibTrans" cxnId="{8794A692-4CF6-4AB8-99B4-B5505285A96D}">
      <dgm:prSet/>
      <dgm:spPr/>
    </dgm:pt>
    <dgm:pt modelId="{97614BC9-59B5-4DF5-8A30-A5C6FC91BCE3}">
      <dgm:prSet phldr="0" custT="0"/>
      <dgm:spPr/>
      <dgm:t>
        <a:bodyPr vert="horz" wrap="square"/>
        <a:lstStyle/>
        <a:p>
          <a:pPr>
            <a:lnSpc>
              <a:spcPct val="100000"/>
            </a:lnSpc>
            <a:spcBef>
              <a:spcPct val="0"/>
            </a:spcBef>
            <a:spcAft>
              <a:spcPct val="20000"/>
            </a:spcAft>
          </a:pPr>
          <a:r>
            <a:rPr lang="en-US">
              <a:latin typeface="Arial" panose="020B0604020202020204" pitchFamily="34" charset="0"/>
              <a:cs typeface="Arial" panose="020B0604020202020204" pitchFamily="34" charset="0"/>
            </a:rPr>
            <a:t>Summarise and explain findings in plain language for the document review</a:t>
          </a:r>
          <a:endParaRPr/>
        </a:p>
      </dgm:t>
    </dgm:pt>
    <dgm:pt modelId="{781C53A0-4143-4B03-ACDD-ADB777654807}" type="parTrans" cxnId="{5FCACF93-5564-4356-9C5E-08DE85452607}">
      <dgm:prSet/>
      <dgm:spPr/>
    </dgm:pt>
    <dgm:pt modelId="{39D72767-0039-47BF-8BB7-7BA17D24D8F7}" type="sibTrans" cxnId="{5FCACF93-5564-4356-9C5E-08DE85452607}">
      <dgm:prSet/>
      <dgm:spPr/>
    </dgm:pt>
    <dgm:pt modelId="{C0718F1F-8322-471D-8DDA-26425D4D4EDB}">
      <dgm:prSet custT="1"/>
      <dgm:spPr/>
      <dgm:t>
        <a:bodyPr/>
        <a:lstStyle/>
        <a:p>
          <a:r>
            <a:rPr lang="en-US" sz="2000" dirty="0">
              <a:latin typeface="Arial" panose="020B0604020202020204" pitchFamily="34" charset="0"/>
              <a:cs typeface="Arial" panose="020B0604020202020204" pitchFamily="34" charset="0"/>
            </a:rPr>
            <a:t>NB: You need the premium version of ChatGPT 4.0 to run reliable data analysis.</a:t>
          </a:r>
        </a:p>
      </dgm:t>
    </dgm:pt>
    <dgm:pt modelId="{9A65CE9F-D838-48AA-9DBA-E85156984B64}" type="parTrans" cxnId="{135BBC7B-036E-4571-A2A9-40AED14384E5}">
      <dgm:prSet/>
      <dgm:spPr/>
      <dgm:t>
        <a:bodyPr/>
        <a:lstStyle/>
        <a:p>
          <a:endParaRPr lang="en-US">
            <a:latin typeface="Arial" panose="020B0604020202020204" pitchFamily="34" charset="0"/>
            <a:cs typeface="Arial" panose="020B0604020202020204" pitchFamily="34" charset="0"/>
          </a:endParaRPr>
        </a:p>
      </dgm:t>
    </dgm:pt>
    <dgm:pt modelId="{AC35D0E4-78C9-4715-92F5-D640B3EFAEF2}" type="sibTrans" cxnId="{135BBC7B-036E-4571-A2A9-40AED14384E5}">
      <dgm:prSet/>
      <dgm:spPr/>
      <dgm:t>
        <a:bodyPr/>
        <a:lstStyle/>
        <a:p>
          <a:endParaRPr lang="en-US">
            <a:latin typeface="Arial" panose="020B0604020202020204" pitchFamily="34" charset="0"/>
            <a:cs typeface="Arial" panose="020B0604020202020204" pitchFamily="34" charset="0"/>
          </a:endParaRPr>
        </a:p>
      </dgm:t>
    </dgm:pt>
    <dgm:pt modelId="{AA43F893-EAFA-4AD9-A41E-06ABA77A26FA}" type="pres">
      <dgm:prSet presAssocID="{ACE4A5FE-1912-4A4E-B263-CD2F1688E149}" presName="linear" presStyleCnt="0">
        <dgm:presLayoutVars>
          <dgm:animLvl val="lvl"/>
          <dgm:resizeHandles val="exact"/>
        </dgm:presLayoutVars>
      </dgm:prSet>
      <dgm:spPr/>
    </dgm:pt>
    <dgm:pt modelId="{2F3B087C-1502-4E09-BB64-4D2F6F9CE7BE}" type="pres">
      <dgm:prSet presAssocID="{C843BA5C-41C7-4B87-B88C-572327ADB8A2}" presName="parentText" presStyleLbl="node1" presStyleIdx="0" presStyleCnt="2">
        <dgm:presLayoutVars>
          <dgm:chMax val="0"/>
          <dgm:bulletEnabled val="1"/>
        </dgm:presLayoutVars>
      </dgm:prSet>
      <dgm:spPr/>
    </dgm:pt>
    <dgm:pt modelId="{B326A65E-A10F-44A9-8CE3-E2D1F538299B}" type="pres">
      <dgm:prSet presAssocID="{C843BA5C-41C7-4B87-B88C-572327ADB8A2}" presName="childText" presStyleLbl="revTx" presStyleIdx="0" presStyleCnt="1">
        <dgm:presLayoutVars>
          <dgm:bulletEnabled val="1"/>
        </dgm:presLayoutVars>
      </dgm:prSet>
      <dgm:spPr/>
    </dgm:pt>
    <dgm:pt modelId="{A9D77570-348C-40A1-86DC-4712D9A71676}" type="pres">
      <dgm:prSet presAssocID="{C0718F1F-8322-471D-8DDA-26425D4D4EDB}" presName="parentText" presStyleLbl="node1" presStyleIdx="1" presStyleCnt="2">
        <dgm:presLayoutVars>
          <dgm:chMax val="0"/>
          <dgm:bulletEnabled val="1"/>
        </dgm:presLayoutVars>
      </dgm:prSet>
      <dgm:spPr/>
    </dgm:pt>
  </dgm:ptLst>
  <dgm:cxnLst>
    <dgm:cxn modelId="{C9CCCA0E-725D-4551-BCB2-D5E2EEF953A3}" srcId="{C843BA5C-41C7-4B87-B88C-572327ADB8A2}" destId="{EDA003DC-2A60-4146-86EB-7A60AAA3C98D}" srcOrd="0" destOrd="0" parTransId="{67579305-03E2-4F87-AADB-DA2A4ABB0C86}" sibTransId="{9CD99A20-A82C-481E-ACC6-DCF7A182F7D5}"/>
    <dgm:cxn modelId="{3B12E115-ECFD-42B2-A7C3-129C4D0D66E8}" srcId="{C843BA5C-41C7-4B87-B88C-572327ADB8A2}" destId="{00C34A6E-7C4B-4E86-876C-FD6547A3F50F}" srcOrd="2" destOrd="0" parTransId="{A6580BF4-7954-451E-B7E4-1B2A7F936127}" sibTransId="{2AD7B9B5-D8E6-4E3E-8F2C-3EAAB13A4C60}"/>
    <dgm:cxn modelId="{7D80C025-2FEE-4592-816A-961084BD511A}" type="presOf" srcId="{00C34A6E-7C4B-4E86-876C-FD6547A3F50F}" destId="{B326A65E-A10F-44A9-8CE3-E2D1F538299B}" srcOrd="0" destOrd="2" presId="urn:microsoft.com/office/officeart/2005/8/layout/vList2#2"/>
    <dgm:cxn modelId="{00029F26-0134-4887-9276-8246E4573CF3}" srcId="{C843BA5C-41C7-4B87-B88C-572327ADB8A2}" destId="{735F6F1C-E5BE-40DD-9A0F-5B10FA94F7C3}" srcOrd="3" destOrd="0" parTransId="{AED4F445-B767-43BD-A94C-40964F202640}" sibTransId="{CA178D93-5996-432B-9C9A-5CFCB07825BA}"/>
    <dgm:cxn modelId="{00D05029-EB6E-4CEE-9A81-49971692E668}" type="presOf" srcId="{C0718F1F-8322-471D-8DDA-26425D4D4EDB}" destId="{A9D77570-348C-40A1-86DC-4712D9A71676}" srcOrd="0" destOrd="0" presId="urn:microsoft.com/office/officeart/2005/8/layout/vList2#2"/>
    <dgm:cxn modelId="{91051832-2943-416C-BD17-98D2CF970860}" type="presOf" srcId="{90D9D48E-0751-4575-A47D-775A2B00B41F}" destId="{B326A65E-A10F-44A9-8CE3-E2D1F538299B}" srcOrd="0" destOrd="6" presId="urn:microsoft.com/office/officeart/2005/8/layout/vList2#2"/>
    <dgm:cxn modelId="{67F02234-F203-4F35-BF3F-D47F8A3A6243}" type="presOf" srcId="{7F396FE4-3A3D-40EA-B9B0-6360FE4EB437}" destId="{B326A65E-A10F-44A9-8CE3-E2D1F538299B}" srcOrd="0" destOrd="5" presId="urn:microsoft.com/office/officeart/2005/8/layout/vList2#2"/>
    <dgm:cxn modelId="{ED58B94A-4917-4CEF-BE2C-331A1336954C}" type="presOf" srcId="{ACE4A5FE-1912-4A4E-B263-CD2F1688E149}" destId="{AA43F893-EAFA-4AD9-A41E-06ABA77A26FA}" srcOrd="0" destOrd="0" presId="urn:microsoft.com/office/officeart/2005/8/layout/vList2#2"/>
    <dgm:cxn modelId="{0996E974-C6CB-4CDB-AC0F-8EF6950DE604}" srcId="{C843BA5C-41C7-4B87-B88C-572327ADB8A2}" destId="{53AB661A-9CC8-448E-843C-FEF5E2DAB1A6}" srcOrd="4" destOrd="0" parTransId="{8C87A67E-70EC-46E6-A234-ECEA98012BC3}" sibTransId="{C511BDDC-1836-4444-831A-14AB0B7BB64B}"/>
    <dgm:cxn modelId="{88671D58-4ED4-4A2D-BF06-D93FEB27035D}" type="presOf" srcId="{BAF8719D-2BC3-4CB3-B715-B2076FDB3916}" destId="{B326A65E-A10F-44A9-8CE3-E2D1F538299B}" srcOrd="0" destOrd="1" presId="urn:microsoft.com/office/officeart/2005/8/layout/vList2#2"/>
    <dgm:cxn modelId="{135BBC7B-036E-4571-A2A9-40AED14384E5}" srcId="{ACE4A5FE-1912-4A4E-B263-CD2F1688E149}" destId="{C0718F1F-8322-471D-8DDA-26425D4D4EDB}" srcOrd="1" destOrd="0" parTransId="{9A65CE9F-D838-48AA-9DBA-E85156984B64}" sibTransId="{AC35D0E4-78C9-4715-92F5-D640B3EFAEF2}"/>
    <dgm:cxn modelId="{544A0E90-5E23-408C-81CB-B2B33653CE04}" type="presOf" srcId="{97614BC9-59B5-4DF5-8A30-A5C6FC91BCE3}" destId="{B326A65E-A10F-44A9-8CE3-E2D1F538299B}" srcOrd="0" destOrd="7" presId="urn:microsoft.com/office/officeart/2005/8/layout/vList2#2"/>
    <dgm:cxn modelId="{8794A692-4CF6-4AB8-99B4-B5505285A96D}" srcId="{C843BA5C-41C7-4B87-B88C-572327ADB8A2}" destId="{90D9D48E-0751-4575-A47D-775A2B00B41F}" srcOrd="6" destOrd="0" parTransId="{F94BD904-71AA-406A-BBD7-56C6CD42281A}" sibTransId="{FC18EB8D-6640-4412-8B3C-ECBCAF72E955}"/>
    <dgm:cxn modelId="{5FCACF93-5564-4356-9C5E-08DE85452607}" srcId="{C843BA5C-41C7-4B87-B88C-572327ADB8A2}" destId="{97614BC9-59B5-4DF5-8A30-A5C6FC91BCE3}" srcOrd="7" destOrd="0" parTransId="{781C53A0-4143-4B03-ACDD-ADB777654807}" sibTransId="{39D72767-0039-47BF-8BB7-7BA17D24D8F7}"/>
    <dgm:cxn modelId="{A8FD4DA9-D1BB-494E-AE51-7E3F006152AC}" srcId="{C843BA5C-41C7-4B87-B88C-572327ADB8A2}" destId="{7F396FE4-3A3D-40EA-B9B0-6360FE4EB437}" srcOrd="5" destOrd="0" parTransId="{69760DCC-618C-4A40-AB70-8345B0F9A800}" sibTransId="{592351D3-0BC0-44B9-B2A0-68EEB9D6032C}"/>
    <dgm:cxn modelId="{A60138BE-A411-4B33-8F3F-E18575798641}" type="presOf" srcId="{C843BA5C-41C7-4B87-B88C-572327ADB8A2}" destId="{2F3B087C-1502-4E09-BB64-4D2F6F9CE7BE}" srcOrd="0" destOrd="0" presId="urn:microsoft.com/office/officeart/2005/8/layout/vList2#2"/>
    <dgm:cxn modelId="{EB0B1DCC-B64C-4315-9D3A-683FC07F21FD}" type="presOf" srcId="{EDA003DC-2A60-4146-86EB-7A60AAA3C98D}" destId="{B326A65E-A10F-44A9-8CE3-E2D1F538299B}" srcOrd="0" destOrd="0" presId="urn:microsoft.com/office/officeart/2005/8/layout/vList2#2"/>
    <dgm:cxn modelId="{88D7E2CC-4F5B-431A-B4E8-78B42FF31FBD}" type="presOf" srcId="{735F6F1C-E5BE-40DD-9A0F-5B10FA94F7C3}" destId="{B326A65E-A10F-44A9-8CE3-E2D1F538299B}" srcOrd="0" destOrd="3" presId="urn:microsoft.com/office/officeart/2005/8/layout/vList2#2"/>
    <dgm:cxn modelId="{57B044DF-81ED-44DB-973D-C8D5FA38B463}" srcId="{C843BA5C-41C7-4B87-B88C-572327ADB8A2}" destId="{BAF8719D-2BC3-4CB3-B715-B2076FDB3916}" srcOrd="1" destOrd="0" parTransId="{2768F009-D347-4B89-9E70-1D78BE3FA429}" sibTransId="{CA4E890F-6B1E-487D-9F33-B21BD9293FF5}"/>
    <dgm:cxn modelId="{AD4D66E1-E420-4903-BC06-B53F5C17951A}" srcId="{ACE4A5FE-1912-4A4E-B263-CD2F1688E149}" destId="{C843BA5C-41C7-4B87-B88C-572327ADB8A2}" srcOrd="0" destOrd="0" parTransId="{B2F36414-3B7E-46C1-9EC6-53F4D969602B}" sibTransId="{D8CD0667-BBE1-487E-A9FA-53415920CC55}"/>
    <dgm:cxn modelId="{16DC40EB-95FE-41A8-9F81-AE45F5B5CBF5}" type="presOf" srcId="{53AB661A-9CC8-448E-843C-FEF5E2DAB1A6}" destId="{B326A65E-A10F-44A9-8CE3-E2D1F538299B}" srcOrd="0" destOrd="4" presId="urn:microsoft.com/office/officeart/2005/8/layout/vList2#2"/>
    <dgm:cxn modelId="{32086B45-5679-43BD-B301-5C43F89E3D6B}" type="presParOf" srcId="{AA43F893-EAFA-4AD9-A41E-06ABA77A26FA}" destId="{2F3B087C-1502-4E09-BB64-4D2F6F9CE7BE}" srcOrd="0" destOrd="0" presId="urn:microsoft.com/office/officeart/2005/8/layout/vList2#2"/>
    <dgm:cxn modelId="{FC43DE0E-5D27-4EA5-903F-D115AC401268}" type="presParOf" srcId="{AA43F893-EAFA-4AD9-A41E-06ABA77A26FA}" destId="{B326A65E-A10F-44A9-8CE3-E2D1F538299B}" srcOrd="1" destOrd="0" presId="urn:microsoft.com/office/officeart/2005/8/layout/vList2#2"/>
    <dgm:cxn modelId="{B0A9BB42-153F-45BE-8EF0-39F8E6352365}" type="presParOf" srcId="{AA43F893-EAFA-4AD9-A41E-06ABA77A26FA}" destId="{A9D77570-348C-40A1-86DC-4712D9A71676}" srcOrd="2"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4E5E43-5087-455A-97B9-247336EEE7FC}" type="doc">
      <dgm:prSet loTypeId="urn:microsoft.com/office/officeart/2005/8/layout/hList1" loCatId="list" qsTypeId="urn:microsoft.com/office/officeart/2005/8/quickstyle/simple1#2" qsCatId="simple" csTypeId="urn:microsoft.com/office/officeart/2005/8/colors/colorful2#1" csCatId="colorful" phldr="1"/>
      <dgm:spPr/>
      <dgm:t>
        <a:bodyPr/>
        <a:lstStyle/>
        <a:p>
          <a:endParaRPr lang="en-US"/>
        </a:p>
      </dgm:t>
    </dgm:pt>
    <dgm:pt modelId="{09B0922B-690F-4743-8755-51F39407A7E9}">
      <dgm:prSet custT="1"/>
      <dgm:spPr/>
      <dgm:t>
        <a:bodyPr/>
        <a:lstStyle/>
        <a:p>
          <a:r>
            <a:rPr lang="en-US" sz="1900" b="1" dirty="0">
              <a:latin typeface="Arial" panose="020B0604020202020204" pitchFamily="34" charset="0"/>
              <a:cs typeface="Arial" panose="020B0604020202020204" pitchFamily="34" charset="0"/>
            </a:rPr>
            <a:t>Thematic Analysis</a:t>
          </a:r>
          <a:endParaRPr lang="en-US" sz="1900" dirty="0">
            <a:latin typeface="Arial" panose="020B0604020202020204" pitchFamily="34" charset="0"/>
            <a:cs typeface="Arial" panose="020B0604020202020204" pitchFamily="34" charset="0"/>
          </a:endParaRPr>
        </a:p>
      </dgm:t>
    </dgm:pt>
    <dgm:pt modelId="{2DA9E4A9-86DB-4FA9-9098-DFD2518C38E7}" type="parTrans" cxnId="{19C08C79-46F7-48FB-A7FE-85C406657333}">
      <dgm:prSet/>
      <dgm:spPr/>
      <dgm:t>
        <a:bodyPr/>
        <a:lstStyle/>
        <a:p>
          <a:endParaRPr lang="en-US" sz="1900">
            <a:latin typeface="Arial" panose="020B0604020202020204" pitchFamily="34" charset="0"/>
            <a:cs typeface="Arial" panose="020B0604020202020204" pitchFamily="34" charset="0"/>
          </a:endParaRPr>
        </a:p>
      </dgm:t>
    </dgm:pt>
    <dgm:pt modelId="{6B46282B-9CB4-42CA-9DB9-BA1DDA1FF273}" type="sibTrans" cxnId="{19C08C79-46F7-48FB-A7FE-85C406657333}">
      <dgm:prSet/>
      <dgm:spPr/>
      <dgm:t>
        <a:bodyPr/>
        <a:lstStyle/>
        <a:p>
          <a:endParaRPr lang="en-US" sz="1900">
            <a:latin typeface="Arial" panose="020B0604020202020204" pitchFamily="34" charset="0"/>
            <a:cs typeface="Arial" panose="020B0604020202020204" pitchFamily="34" charset="0"/>
          </a:endParaRPr>
        </a:p>
      </dgm:t>
    </dgm:pt>
    <dgm:pt modelId="{76037CA4-E35A-4340-8C0F-6C4495D22134}">
      <dgm:prSet custT="1"/>
      <dgm:spPr/>
      <dgm:t>
        <a:bodyPr/>
        <a:lstStyle/>
        <a:p>
          <a:r>
            <a:rPr lang="en-US" sz="1900" b="0" dirty="0">
              <a:latin typeface="Arial" panose="020B0604020202020204" pitchFamily="34" charset="0"/>
              <a:cs typeface="Arial" panose="020B0604020202020204" pitchFamily="34" charset="0"/>
            </a:rPr>
            <a:t>Identifies, analyzes, and reports patterns (themes) within the data.</a:t>
          </a:r>
        </a:p>
      </dgm:t>
    </dgm:pt>
    <dgm:pt modelId="{4C08D55E-4870-49E7-99A6-C9D341446EAC}" type="parTrans" cxnId="{26C51807-8075-4EB6-8A9B-E9DC043FA373}">
      <dgm:prSet/>
      <dgm:spPr/>
      <dgm:t>
        <a:bodyPr/>
        <a:lstStyle/>
        <a:p>
          <a:endParaRPr lang="en-US" sz="1900">
            <a:latin typeface="Arial" panose="020B0604020202020204" pitchFamily="34" charset="0"/>
            <a:cs typeface="Arial" panose="020B0604020202020204" pitchFamily="34" charset="0"/>
          </a:endParaRPr>
        </a:p>
      </dgm:t>
    </dgm:pt>
    <dgm:pt modelId="{45068C8C-7381-433E-AF5E-61ACDB66F43F}" type="sibTrans" cxnId="{26C51807-8075-4EB6-8A9B-E9DC043FA373}">
      <dgm:prSet/>
      <dgm:spPr/>
      <dgm:t>
        <a:bodyPr/>
        <a:lstStyle/>
        <a:p>
          <a:endParaRPr lang="en-US" sz="1900">
            <a:latin typeface="Arial" panose="020B0604020202020204" pitchFamily="34" charset="0"/>
            <a:cs typeface="Arial" panose="020B0604020202020204" pitchFamily="34" charset="0"/>
          </a:endParaRPr>
        </a:p>
      </dgm:t>
    </dgm:pt>
    <dgm:pt modelId="{3D36C6CC-DE81-4C22-97A8-BF0391512328}">
      <dgm:prSet custT="1"/>
      <dgm:spPr/>
      <dgm:t>
        <a:bodyPr/>
        <a:lstStyle/>
        <a:p>
          <a:r>
            <a:rPr lang="en-US" sz="1900" b="0" dirty="0">
              <a:latin typeface="Arial" panose="020B0604020202020204" pitchFamily="34" charset="0"/>
              <a:cs typeface="Arial" panose="020B0604020202020204" pitchFamily="34" charset="0"/>
            </a:rPr>
            <a:t>Involves coding, categorization, and theme development.</a:t>
          </a:r>
        </a:p>
      </dgm:t>
    </dgm:pt>
    <dgm:pt modelId="{30979E07-CB51-4426-99FE-4DBB89051746}" type="parTrans" cxnId="{7FEB6B4B-AAEB-44CE-B41C-78AB2DFEA127}">
      <dgm:prSet/>
      <dgm:spPr/>
      <dgm:t>
        <a:bodyPr/>
        <a:lstStyle/>
        <a:p>
          <a:endParaRPr lang="en-US" sz="1900">
            <a:latin typeface="Arial" panose="020B0604020202020204" pitchFamily="34" charset="0"/>
            <a:cs typeface="Arial" panose="020B0604020202020204" pitchFamily="34" charset="0"/>
          </a:endParaRPr>
        </a:p>
      </dgm:t>
    </dgm:pt>
    <dgm:pt modelId="{C93DEE38-50A0-48BA-B3BF-CA011D7E89D1}" type="sibTrans" cxnId="{7FEB6B4B-AAEB-44CE-B41C-78AB2DFEA127}">
      <dgm:prSet/>
      <dgm:spPr/>
      <dgm:t>
        <a:bodyPr/>
        <a:lstStyle/>
        <a:p>
          <a:endParaRPr lang="en-US" sz="1900">
            <a:latin typeface="Arial" panose="020B0604020202020204" pitchFamily="34" charset="0"/>
            <a:cs typeface="Arial" panose="020B0604020202020204" pitchFamily="34" charset="0"/>
          </a:endParaRPr>
        </a:p>
      </dgm:t>
    </dgm:pt>
    <dgm:pt modelId="{73A0CEBE-2047-46AC-B74F-FFBA2C0E09E0}">
      <dgm:prSet custT="1"/>
      <dgm:spPr/>
      <dgm:t>
        <a:bodyPr/>
        <a:lstStyle/>
        <a:p>
          <a:r>
            <a:rPr lang="en-US" sz="1900" b="1" dirty="0">
              <a:latin typeface="Arial" panose="020B0604020202020204" pitchFamily="34" charset="0"/>
              <a:cs typeface="Arial" panose="020B0604020202020204" pitchFamily="34" charset="0"/>
            </a:rPr>
            <a:t>Content Analysis</a:t>
          </a:r>
          <a:endParaRPr lang="en-US" sz="1900" dirty="0">
            <a:latin typeface="Arial" panose="020B0604020202020204" pitchFamily="34" charset="0"/>
            <a:cs typeface="Arial" panose="020B0604020202020204" pitchFamily="34" charset="0"/>
          </a:endParaRPr>
        </a:p>
      </dgm:t>
    </dgm:pt>
    <dgm:pt modelId="{CF736E86-D1AA-4ACA-A721-CC86D7C10509}" type="parTrans" cxnId="{AF47792D-977A-4B3F-9BBD-F27E43534283}">
      <dgm:prSet/>
      <dgm:spPr/>
      <dgm:t>
        <a:bodyPr/>
        <a:lstStyle/>
        <a:p>
          <a:endParaRPr lang="en-US" sz="1900">
            <a:latin typeface="Arial" panose="020B0604020202020204" pitchFamily="34" charset="0"/>
            <a:cs typeface="Arial" panose="020B0604020202020204" pitchFamily="34" charset="0"/>
          </a:endParaRPr>
        </a:p>
      </dgm:t>
    </dgm:pt>
    <dgm:pt modelId="{795AD0B5-C9B3-41E2-8489-6781E97334F1}" type="sibTrans" cxnId="{AF47792D-977A-4B3F-9BBD-F27E43534283}">
      <dgm:prSet/>
      <dgm:spPr/>
      <dgm:t>
        <a:bodyPr/>
        <a:lstStyle/>
        <a:p>
          <a:endParaRPr lang="en-US" sz="1900">
            <a:latin typeface="Arial" panose="020B0604020202020204" pitchFamily="34" charset="0"/>
            <a:cs typeface="Arial" panose="020B0604020202020204" pitchFamily="34" charset="0"/>
          </a:endParaRPr>
        </a:p>
      </dgm:t>
    </dgm:pt>
    <dgm:pt modelId="{A5BA6879-D2B8-439B-B171-8F46BAD29032}">
      <dgm:prSet custT="1"/>
      <dgm:spPr/>
      <dgm:t>
        <a:bodyPr/>
        <a:lstStyle/>
        <a:p>
          <a:r>
            <a:rPr lang="en-US" sz="1900" b="0" dirty="0">
              <a:latin typeface="Arial" panose="020B0604020202020204" pitchFamily="34" charset="0"/>
              <a:cs typeface="Arial" panose="020B0604020202020204" pitchFamily="34" charset="0"/>
            </a:rPr>
            <a:t>Systematically </a:t>
          </a:r>
          <a:r>
            <a:rPr lang="en-US" sz="1900" b="0" dirty="0" err="1">
              <a:latin typeface="Arial" panose="020B0604020202020204" pitchFamily="34" charset="0"/>
              <a:cs typeface="Arial" panose="020B0604020202020204" pitchFamily="34" charset="0"/>
            </a:rPr>
            <a:t>categorises</a:t>
          </a:r>
          <a:r>
            <a:rPr lang="en-US" sz="1900" b="0" dirty="0">
              <a:latin typeface="Arial" panose="020B0604020202020204" pitchFamily="34" charset="0"/>
              <a:cs typeface="Arial" panose="020B0604020202020204" pitchFamily="34" charset="0"/>
            </a:rPr>
            <a:t> verbal or textual data.</a:t>
          </a:r>
        </a:p>
      </dgm:t>
    </dgm:pt>
    <dgm:pt modelId="{083EF935-08F3-4BE8-A30B-927EA4E62C34}" type="parTrans" cxnId="{EFA86503-D38B-4BBA-AD64-3372610126DE}">
      <dgm:prSet/>
      <dgm:spPr/>
      <dgm:t>
        <a:bodyPr/>
        <a:lstStyle/>
        <a:p>
          <a:endParaRPr lang="en-US" sz="1900">
            <a:latin typeface="Arial" panose="020B0604020202020204" pitchFamily="34" charset="0"/>
            <a:cs typeface="Arial" panose="020B0604020202020204" pitchFamily="34" charset="0"/>
          </a:endParaRPr>
        </a:p>
      </dgm:t>
    </dgm:pt>
    <dgm:pt modelId="{FFC93577-369E-4D58-82D8-49DA70493512}" type="sibTrans" cxnId="{EFA86503-D38B-4BBA-AD64-3372610126DE}">
      <dgm:prSet/>
      <dgm:spPr/>
      <dgm:t>
        <a:bodyPr/>
        <a:lstStyle/>
        <a:p>
          <a:endParaRPr lang="en-US" sz="1900">
            <a:latin typeface="Arial" panose="020B0604020202020204" pitchFamily="34" charset="0"/>
            <a:cs typeface="Arial" panose="020B0604020202020204" pitchFamily="34" charset="0"/>
          </a:endParaRPr>
        </a:p>
      </dgm:t>
    </dgm:pt>
    <dgm:pt modelId="{B61EDDF0-A655-44BA-8424-17D98D52C38F}">
      <dgm:prSet custT="1"/>
      <dgm:spPr/>
      <dgm:t>
        <a:bodyPr/>
        <a:lstStyle/>
        <a:p>
          <a:r>
            <a:rPr lang="en-US" sz="1900" b="0" dirty="0">
              <a:latin typeface="Arial" panose="020B0604020202020204" pitchFamily="34" charset="0"/>
              <a:cs typeface="Arial" panose="020B0604020202020204" pitchFamily="34" charset="0"/>
            </a:rPr>
            <a:t>Involves counting recurring words, phrases, or concepts.</a:t>
          </a:r>
        </a:p>
      </dgm:t>
    </dgm:pt>
    <dgm:pt modelId="{B2A8CFD2-D493-44F6-B11E-CA2EE7839E00}" type="parTrans" cxnId="{A7544396-009B-40C4-B770-CDF2BC923786}">
      <dgm:prSet/>
      <dgm:spPr/>
      <dgm:t>
        <a:bodyPr/>
        <a:lstStyle/>
        <a:p>
          <a:endParaRPr lang="en-US" sz="1900">
            <a:latin typeface="Arial" panose="020B0604020202020204" pitchFamily="34" charset="0"/>
            <a:cs typeface="Arial" panose="020B0604020202020204" pitchFamily="34" charset="0"/>
          </a:endParaRPr>
        </a:p>
      </dgm:t>
    </dgm:pt>
    <dgm:pt modelId="{78A15AA1-5F2A-4EF0-95A8-BA64F21784AF}" type="sibTrans" cxnId="{A7544396-009B-40C4-B770-CDF2BC923786}">
      <dgm:prSet/>
      <dgm:spPr/>
      <dgm:t>
        <a:bodyPr/>
        <a:lstStyle/>
        <a:p>
          <a:endParaRPr lang="en-US" sz="1900">
            <a:latin typeface="Arial" panose="020B0604020202020204" pitchFamily="34" charset="0"/>
            <a:cs typeface="Arial" panose="020B0604020202020204" pitchFamily="34" charset="0"/>
          </a:endParaRPr>
        </a:p>
      </dgm:t>
    </dgm:pt>
    <dgm:pt modelId="{9D499E63-D7E4-430D-87E5-7DEA55D96C2D}">
      <dgm:prSet custT="1"/>
      <dgm:spPr/>
      <dgm:t>
        <a:bodyPr/>
        <a:lstStyle/>
        <a:p>
          <a:r>
            <a:rPr lang="en-US" sz="1900" b="0" dirty="0">
              <a:latin typeface="Arial" panose="020B0604020202020204" pitchFamily="34" charset="0"/>
              <a:cs typeface="Arial" panose="020B0604020202020204" pitchFamily="34" charset="0"/>
            </a:rPr>
            <a:t>Can be qualitative (interpreting meaning) or quantitative (frequency analysis).</a:t>
          </a:r>
        </a:p>
      </dgm:t>
    </dgm:pt>
    <dgm:pt modelId="{F3920B18-6302-491F-89AC-75999E044F40}" type="parTrans" cxnId="{B511F835-6208-4071-8BDE-999FE9706288}">
      <dgm:prSet/>
      <dgm:spPr/>
      <dgm:t>
        <a:bodyPr/>
        <a:lstStyle/>
        <a:p>
          <a:endParaRPr lang="en-US" sz="1900">
            <a:latin typeface="Arial" panose="020B0604020202020204" pitchFamily="34" charset="0"/>
            <a:cs typeface="Arial" panose="020B0604020202020204" pitchFamily="34" charset="0"/>
          </a:endParaRPr>
        </a:p>
      </dgm:t>
    </dgm:pt>
    <dgm:pt modelId="{E63F6B72-0E9C-4920-BF0D-B9D267172DDE}" type="sibTrans" cxnId="{B511F835-6208-4071-8BDE-999FE9706288}">
      <dgm:prSet/>
      <dgm:spPr/>
      <dgm:t>
        <a:bodyPr/>
        <a:lstStyle/>
        <a:p>
          <a:endParaRPr lang="en-US" sz="1900">
            <a:latin typeface="Arial" panose="020B0604020202020204" pitchFamily="34" charset="0"/>
            <a:cs typeface="Arial" panose="020B0604020202020204" pitchFamily="34" charset="0"/>
          </a:endParaRPr>
        </a:p>
      </dgm:t>
    </dgm:pt>
    <dgm:pt modelId="{FF0510DA-6D48-474B-A097-1ED81C797720}">
      <dgm:prSet custT="1"/>
      <dgm:spPr/>
      <dgm:t>
        <a:bodyPr/>
        <a:lstStyle/>
        <a:p>
          <a:r>
            <a:rPr lang="en-US" sz="1900" b="1" dirty="0">
              <a:latin typeface="Arial" panose="020B0604020202020204" pitchFamily="34" charset="0"/>
              <a:cs typeface="Arial" panose="020B0604020202020204" pitchFamily="34" charset="0"/>
            </a:rPr>
            <a:t>Narrative Analysis</a:t>
          </a:r>
          <a:endParaRPr lang="en-US" sz="1900" dirty="0">
            <a:latin typeface="Arial" panose="020B0604020202020204" pitchFamily="34" charset="0"/>
            <a:cs typeface="Arial" panose="020B0604020202020204" pitchFamily="34" charset="0"/>
          </a:endParaRPr>
        </a:p>
      </dgm:t>
    </dgm:pt>
    <dgm:pt modelId="{7B8C2553-1E4E-4808-98BF-6A16EFAD12D8}" type="parTrans" cxnId="{75AFEFC8-2185-4EDC-B707-3935417668F9}">
      <dgm:prSet/>
      <dgm:spPr/>
      <dgm:t>
        <a:bodyPr/>
        <a:lstStyle/>
        <a:p>
          <a:endParaRPr lang="en-US" sz="1900">
            <a:latin typeface="Arial" panose="020B0604020202020204" pitchFamily="34" charset="0"/>
            <a:cs typeface="Arial" panose="020B0604020202020204" pitchFamily="34" charset="0"/>
          </a:endParaRPr>
        </a:p>
      </dgm:t>
    </dgm:pt>
    <dgm:pt modelId="{D0E0E9C4-7ABE-4969-B9DB-52080FB19D9F}" type="sibTrans" cxnId="{75AFEFC8-2185-4EDC-B707-3935417668F9}">
      <dgm:prSet/>
      <dgm:spPr/>
      <dgm:t>
        <a:bodyPr/>
        <a:lstStyle/>
        <a:p>
          <a:endParaRPr lang="en-US" sz="1900">
            <a:latin typeface="Arial" panose="020B0604020202020204" pitchFamily="34" charset="0"/>
            <a:cs typeface="Arial" panose="020B0604020202020204" pitchFamily="34" charset="0"/>
          </a:endParaRPr>
        </a:p>
      </dgm:t>
    </dgm:pt>
    <dgm:pt modelId="{CB451156-DD59-442F-81C7-B62561690F42}">
      <dgm:prSet custT="1"/>
      <dgm:spPr/>
      <dgm:t>
        <a:bodyPr/>
        <a:lstStyle/>
        <a:p>
          <a:r>
            <a:rPr lang="en-US" sz="1900" b="0" dirty="0">
              <a:latin typeface="Arial" panose="020B0604020202020204" pitchFamily="34" charset="0"/>
              <a:cs typeface="Arial" panose="020B0604020202020204" pitchFamily="34" charset="0"/>
            </a:rPr>
            <a:t>Examines the stories and experiences shared by participants.</a:t>
          </a:r>
        </a:p>
      </dgm:t>
    </dgm:pt>
    <dgm:pt modelId="{25975AA7-5A1F-457E-A37D-61C0D15034AB}" type="parTrans" cxnId="{5531411F-9082-49AA-878F-1335717BC8EA}">
      <dgm:prSet/>
      <dgm:spPr/>
      <dgm:t>
        <a:bodyPr/>
        <a:lstStyle/>
        <a:p>
          <a:endParaRPr lang="en-US" sz="1900">
            <a:latin typeface="Arial" panose="020B0604020202020204" pitchFamily="34" charset="0"/>
            <a:cs typeface="Arial" panose="020B0604020202020204" pitchFamily="34" charset="0"/>
          </a:endParaRPr>
        </a:p>
      </dgm:t>
    </dgm:pt>
    <dgm:pt modelId="{083CA33F-D53D-4494-B9EA-17B6B78245B8}" type="sibTrans" cxnId="{5531411F-9082-49AA-878F-1335717BC8EA}">
      <dgm:prSet/>
      <dgm:spPr/>
      <dgm:t>
        <a:bodyPr/>
        <a:lstStyle/>
        <a:p>
          <a:endParaRPr lang="en-US" sz="1900">
            <a:latin typeface="Arial" panose="020B0604020202020204" pitchFamily="34" charset="0"/>
            <a:cs typeface="Arial" panose="020B0604020202020204" pitchFamily="34" charset="0"/>
          </a:endParaRPr>
        </a:p>
      </dgm:t>
    </dgm:pt>
    <dgm:pt modelId="{C8DACC7C-077B-45C9-8C4B-9DC33BAAA70D}">
      <dgm:prSet custT="1"/>
      <dgm:spPr/>
      <dgm:t>
        <a:bodyPr/>
        <a:lstStyle/>
        <a:p>
          <a:r>
            <a:rPr lang="en-US" sz="1900" b="0" dirty="0">
              <a:latin typeface="Arial" panose="020B0604020202020204" pitchFamily="34" charset="0"/>
              <a:cs typeface="Arial" panose="020B0604020202020204" pitchFamily="34" charset="0"/>
            </a:rPr>
            <a:t>Focuses on how individuals construct their life narratives.</a:t>
          </a:r>
        </a:p>
      </dgm:t>
    </dgm:pt>
    <dgm:pt modelId="{9BD11778-D154-4F06-97E3-5DA29F0A5A4D}" type="parTrans" cxnId="{1E8D2E9C-30AB-4609-8A2E-A94503532052}">
      <dgm:prSet/>
      <dgm:spPr/>
      <dgm:t>
        <a:bodyPr/>
        <a:lstStyle/>
        <a:p>
          <a:endParaRPr lang="en-US" sz="1900">
            <a:latin typeface="Arial" panose="020B0604020202020204" pitchFamily="34" charset="0"/>
            <a:cs typeface="Arial" panose="020B0604020202020204" pitchFamily="34" charset="0"/>
          </a:endParaRPr>
        </a:p>
      </dgm:t>
    </dgm:pt>
    <dgm:pt modelId="{5BF02AB5-C2B7-4409-B5CC-4167F5E445BF}" type="sibTrans" cxnId="{1E8D2E9C-30AB-4609-8A2E-A94503532052}">
      <dgm:prSet/>
      <dgm:spPr/>
      <dgm:t>
        <a:bodyPr/>
        <a:lstStyle/>
        <a:p>
          <a:endParaRPr lang="en-US" sz="1900">
            <a:latin typeface="Arial" panose="020B0604020202020204" pitchFamily="34" charset="0"/>
            <a:cs typeface="Arial" panose="020B0604020202020204" pitchFamily="34" charset="0"/>
          </a:endParaRPr>
        </a:p>
      </dgm:t>
    </dgm:pt>
    <dgm:pt modelId="{4D7270E7-E7AF-4BF2-84B5-9758BA3E3CAD}">
      <dgm:prSet custT="1"/>
      <dgm:spPr/>
      <dgm:t>
        <a:bodyPr/>
        <a:lstStyle/>
        <a:p>
          <a:r>
            <a:rPr lang="en-US" sz="1900" b="0" dirty="0">
              <a:latin typeface="Arial" panose="020B0604020202020204" pitchFamily="34" charset="0"/>
              <a:cs typeface="Arial" panose="020B0604020202020204" pitchFamily="34" charset="0"/>
            </a:rPr>
            <a:t>Used in psychology, sociology, and media studies</a:t>
          </a:r>
          <a:r>
            <a:rPr lang="en-US" sz="1900" dirty="0">
              <a:latin typeface="Arial" panose="020B0604020202020204" pitchFamily="34" charset="0"/>
              <a:cs typeface="Arial" panose="020B0604020202020204" pitchFamily="34" charset="0"/>
            </a:rPr>
            <a:t>.</a:t>
          </a:r>
        </a:p>
      </dgm:t>
    </dgm:pt>
    <dgm:pt modelId="{E27CDA17-9902-4B2F-B257-5BD474BE3802}" type="parTrans" cxnId="{F7B9EC5E-C4D2-4323-8F82-3B5275A1415A}">
      <dgm:prSet/>
      <dgm:spPr/>
      <dgm:t>
        <a:bodyPr/>
        <a:lstStyle/>
        <a:p>
          <a:endParaRPr lang="en-US" sz="1900">
            <a:latin typeface="Arial" panose="020B0604020202020204" pitchFamily="34" charset="0"/>
            <a:cs typeface="Arial" panose="020B0604020202020204" pitchFamily="34" charset="0"/>
          </a:endParaRPr>
        </a:p>
      </dgm:t>
    </dgm:pt>
    <dgm:pt modelId="{8DE9D01C-A28A-47C1-AB23-FE81413160CF}" type="sibTrans" cxnId="{F7B9EC5E-C4D2-4323-8F82-3B5275A1415A}">
      <dgm:prSet/>
      <dgm:spPr/>
      <dgm:t>
        <a:bodyPr/>
        <a:lstStyle/>
        <a:p>
          <a:endParaRPr lang="en-US" sz="1900">
            <a:latin typeface="Arial" panose="020B0604020202020204" pitchFamily="34" charset="0"/>
            <a:cs typeface="Arial" panose="020B0604020202020204" pitchFamily="34" charset="0"/>
          </a:endParaRPr>
        </a:p>
      </dgm:t>
    </dgm:pt>
    <dgm:pt modelId="{032D3A1A-88DB-4DD7-A161-1A0C429E84FC}">
      <dgm:prSet custT="1"/>
      <dgm:spPr/>
      <dgm:t>
        <a:bodyPr/>
        <a:lstStyle/>
        <a:p>
          <a:r>
            <a:rPr lang="en-US" sz="1900" b="1">
              <a:latin typeface="Arial" panose="020B0604020202020204" pitchFamily="34" charset="0"/>
              <a:cs typeface="Arial" panose="020B0604020202020204" pitchFamily="34" charset="0"/>
            </a:rPr>
            <a:t>Discourse Analysis</a:t>
          </a:r>
          <a:endParaRPr lang="en-US" sz="1900">
            <a:latin typeface="Arial" panose="020B0604020202020204" pitchFamily="34" charset="0"/>
            <a:cs typeface="Arial" panose="020B0604020202020204" pitchFamily="34" charset="0"/>
          </a:endParaRPr>
        </a:p>
      </dgm:t>
    </dgm:pt>
    <dgm:pt modelId="{347E6E85-CA99-4C75-99F4-EE3BD97C9DB9}" type="parTrans" cxnId="{F952E611-31F2-4C1F-B83D-9455113F0293}">
      <dgm:prSet/>
      <dgm:spPr/>
      <dgm:t>
        <a:bodyPr/>
        <a:lstStyle/>
        <a:p>
          <a:endParaRPr lang="en-US" sz="1900">
            <a:latin typeface="Arial" panose="020B0604020202020204" pitchFamily="34" charset="0"/>
            <a:cs typeface="Arial" panose="020B0604020202020204" pitchFamily="34" charset="0"/>
          </a:endParaRPr>
        </a:p>
      </dgm:t>
    </dgm:pt>
    <dgm:pt modelId="{DA620337-41EB-4A75-B64A-77180658E6CD}" type="sibTrans" cxnId="{F952E611-31F2-4C1F-B83D-9455113F0293}">
      <dgm:prSet/>
      <dgm:spPr/>
      <dgm:t>
        <a:bodyPr/>
        <a:lstStyle/>
        <a:p>
          <a:endParaRPr lang="en-US" sz="1900">
            <a:latin typeface="Arial" panose="020B0604020202020204" pitchFamily="34" charset="0"/>
            <a:cs typeface="Arial" panose="020B0604020202020204" pitchFamily="34" charset="0"/>
          </a:endParaRPr>
        </a:p>
      </dgm:t>
    </dgm:pt>
    <dgm:pt modelId="{6FB45A06-EBE8-4666-ADD1-BAF17A839824}">
      <dgm:prSet custT="1"/>
      <dgm:spPr/>
      <dgm:t>
        <a:bodyPr/>
        <a:lstStyle/>
        <a:p>
          <a:r>
            <a:rPr lang="en-US" sz="1900" b="0" dirty="0">
              <a:latin typeface="Arial" panose="020B0604020202020204" pitchFamily="34" charset="0"/>
              <a:cs typeface="Arial" panose="020B0604020202020204" pitchFamily="34" charset="0"/>
            </a:rPr>
            <a:t>Studies language use, social context, and communication patterns.</a:t>
          </a:r>
        </a:p>
      </dgm:t>
    </dgm:pt>
    <dgm:pt modelId="{D5F40665-1BE8-48C1-A0FA-4900848C9363}" type="parTrans" cxnId="{EF4C77A4-BB80-4579-AEDE-BEBB6B587D53}">
      <dgm:prSet/>
      <dgm:spPr/>
      <dgm:t>
        <a:bodyPr/>
        <a:lstStyle/>
        <a:p>
          <a:endParaRPr lang="en-US" sz="1900">
            <a:latin typeface="Arial" panose="020B0604020202020204" pitchFamily="34" charset="0"/>
            <a:cs typeface="Arial" panose="020B0604020202020204" pitchFamily="34" charset="0"/>
          </a:endParaRPr>
        </a:p>
      </dgm:t>
    </dgm:pt>
    <dgm:pt modelId="{43BD875C-159F-43EB-830C-713E7C10FA52}" type="sibTrans" cxnId="{EF4C77A4-BB80-4579-AEDE-BEBB6B587D53}">
      <dgm:prSet/>
      <dgm:spPr/>
      <dgm:t>
        <a:bodyPr/>
        <a:lstStyle/>
        <a:p>
          <a:endParaRPr lang="en-US" sz="1900">
            <a:latin typeface="Arial" panose="020B0604020202020204" pitchFamily="34" charset="0"/>
            <a:cs typeface="Arial" panose="020B0604020202020204" pitchFamily="34" charset="0"/>
          </a:endParaRPr>
        </a:p>
      </dgm:t>
    </dgm:pt>
    <dgm:pt modelId="{475C03C7-92C7-43D5-81DA-71E662586224}">
      <dgm:prSet custT="1"/>
      <dgm:spPr/>
      <dgm:t>
        <a:bodyPr/>
        <a:lstStyle/>
        <a:p>
          <a:r>
            <a:rPr lang="en-US" sz="1900" dirty="0">
              <a:latin typeface="Arial" panose="020B0604020202020204" pitchFamily="34" charset="0"/>
              <a:cs typeface="Arial" panose="020B0604020202020204" pitchFamily="34" charset="0"/>
            </a:rPr>
            <a:t>Analyzes power dynamics, ideology, and identity in interviews.</a:t>
          </a:r>
        </a:p>
      </dgm:t>
    </dgm:pt>
    <dgm:pt modelId="{7001FFAF-499F-4A1A-804A-CEE5035F5BE2}" type="parTrans" cxnId="{4A9A241A-2703-4C8E-905F-20164A10C6E7}">
      <dgm:prSet/>
      <dgm:spPr/>
      <dgm:t>
        <a:bodyPr/>
        <a:lstStyle/>
        <a:p>
          <a:endParaRPr lang="en-US" sz="1900">
            <a:latin typeface="Arial" panose="020B0604020202020204" pitchFamily="34" charset="0"/>
            <a:cs typeface="Arial" panose="020B0604020202020204" pitchFamily="34" charset="0"/>
          </a:endParaRPr>
        </a:p>
      </dgm:t>
    </dgm:pt>
    <dgm:pt modelId="{0EE962F9-CAF4-4167-9D3E-28B90001A128}" type="sibTrans" cxnId="{4A9A241A-2703-4C8E-905F-20164A10C6E7}">
      <dgm:prSet/>
      <dgm:spPr/>
      <dgm:t>
        <a:bodyPr/>
        <a:lstStyle/>
        <a:p>
          <a:endParaRPr lang="en-US" sz="1900">
            <a:latin typeface="Arial" panose="020B0604020202020204" pitchFamily="34" charset="0"/>
            <a:cs typeface="Arial" panose="020B0604020202020204" pitchFamily="34" charset="0"/>
          </a:endParaRPr>
        </a:p>
      </dgm:t>
    </dgm:pt>
    <dgm:pt modelId="{37666FF5-356C-4ACC-9AE9-467E76BE8ADA}" type="pres">
      <dgm:prSet presAssocID="{D74E5E43-5087-455A-97B9-247336EEE7FC}" presName="Name0" presStyleCnt="0">
        <dgm:presLayoutVars>
          <dgm:dir/>
          <dgm:animLvl val="lvl"/>
          <dgm:resizeHandles val="exact"/>
        </dgm:presLayoutVars>
      </dgm:prSet>
      <dgm:spPr/>
    </dgm:pt>
    <dgm:pt modelId="{EE321BAB-C3D1-4FA5-9E18-E97F865CD5EA}" type="pres">
      <dgm:prSet presAssocID="{09B0922B-690F-4743-8755-51F39407A7E9}" presName="composite" presStyleCnt="0"/>
      <dgm:spPr/>
    </dgm:pt>
    <dgm:pt modelId="{F7C6A2AD-5B39-420B-9399-EEC622B872C4}" type="pres">
      <dgm:prSet presAssocID="{09B0922B-690F-4743-8755-51F39407A7E9}" presName="parTx" presStyleLbl="alignNode1" presStyleIdx="0" presStyleCnt="4">
        <dgm:presLayoutVars>
          <dgm:chMax val="0"/>
          <dgm:chPref val="0"/>
          <dgm:bulletEnabled val="1"/>
        </dgm:presLayoutVars>
      </dgm:prSet>
      <dgm:spPr/>
    </dgm:pt>
    <dgm:pt modelId="{0A0FBD9B-F7C0-4A3D-A0F6-D0E4BD058187}" type="pres">
      <dgm:prSet presAssocID="{09B0922B-690F-4743-8755-51F39407A7E9}" presName="desTx" presStyleLbl="alignAccFollowNode1" presStyleIdx="0" presStyleCnt="4">
        <dgm:presLayoutVars>
          <dgm:bulletEnabled val="1"/>
        </dgm:presLayoutVars>
      </dgm:prSet>
      <dgm:spPr/>
    </dgm:pt>
    <dgm:pt modelId="{65772998-4FA0-4891-9131-F50E8C13A54D}" type="pres">
      <dgm:prSet presAssocID="{6B46282B-9CB4-42CA-9DB9-BA1DDA1FF273}" presName="space" presStyleCnt="0"/>
      <dgm:spPr/>
    </dgm:pt>
    <dgm:pt modelId="{EE1E7E72-7953-4CA5-9C4E-6EF69F637052}" type="pres">
      <dgm:prSet presAssocID="{73A0CEBE-2047-46AC-B74F-FFBA2C0E09E0}" presName="composite" presStyleCnt="0"/>
      <dgm:spPr/>
    </dgm:pt>
    <dgm:pt modelId="{044C93A5-9382-4DB7-AC55-317AE7F2CCB0}" type="pres">
      <dgm:prSet presAssocID="{73A0CEBE-2047-46AC-B74F-FFBA2C0E09E0}" presName="parTx" presStyleLbl="alignNode1" presStyleIdx="1" presStyleCnt="4">
        <dgm:presLayoutVars>
          <dgm:chMax val="0"/>
          <dgm:chPref val="0"/>
          <dgm:bulletEnabled val="1"/>
        </dgm:presLayoutVars>
      </dgm:prSet>
      <dgm:spPr/>
    </dgm:pt>
    <dgm:pt modelId="{3FE48DFE-7560-4271-AC3C-FEA9B91597C3}" type="pres">
      <dgm:prSet presAssocID="{73A0CEBE-2047-46AC-B74F-FFBA2C0E09E0}" presName="desTx" presStyleLbl="alignAccFollowNode1" presStyleIdx="1" presStyleCnt="4">
        <dgm:presLayoutVars>
          <dgm:bulletEnabled val="1"/>
        </dgm:presLayoutVars>
      </dgm:prSet>
      <dgm:spPr/>
    </dgm:pt>
    <dgm:pt modelId="{B29EC060-0330-4C7A-A928-A856747D7AC9}" type="pres">
      <dgm:prSet presAssocID="{795AD0B5-C9B3-41E2-8489-6781E97334F1}" presName="space" presStyleCnt="0"/>
      <dgm:spPr/>
    </dgm:pt>
    <dgm:pt modelId="{2E730EC6-D114-41A8-AFCE-2768A930744B}" type="pres">
      <dgm:prSet presAssocID="{FF0510DA-6D48-474B-A097-1ED81C797720}" presName="composite" presStyleCnt="0"/>
      <dgm:spPr/>
    </dgm:pt>
    <dgm:pt modelId="{89B782E4-4B87-4A27-9429-BE9B11B8BD15}" type="pres">
      <dgm:prSet presAssocID="{FF0510DA-6D48-474B-A097-1ED81C797720}" presName="parTx" presStyleLbl="alignNode1" presStyleIdx="2" presStyleCnt="4">
        <dgm:presLayoutVars>
          <dgm:chMax val="0"/>
          <dgm:chPref val="0"/>
          <dgm:bulletEnabled val="1"/>
        </dgm:presLayoutVars>
      </dgm:prSet>
      <dgm:spPr/>
    </dgm:pt>
    <dgm:pt modelId="{34F9E50D-436C-4B52-A28F-88D45B3DA3C0}" type="pres">
      <dgm:prSet presAssocID="{FF0510DA-6D48-474B-A097-1ED81C797720}" presName="desTx" presStyleLbl="alignAccFollowNode1" presStyleIdx="2" presStyleCnt="4">
        <dgm:presLayoutVars>
          <dgm:bulletEnabled val="1"/>
        </dgm:presLayoutVars>
      </dgm:prSet>
      <dgm:spPr/>
    </dgm:pt>
    <dgm:pt modelId="{9229AFFF-144E-43C3-96A1-EE9E7263258F}" type="pres">
      <dgm:prSet presAssocID="{D0E0E9C4-7ABE-4969-B9DB-52080FB19D9F}" presName="space" presStyleCnt="0"/>
      <dgm:spPr/>
    </dgm:pt>
    <dgm:pt modelId="{CD772EFA-3A09-4E32-8601-5B66782E7B47}" type="pres">
      <dgm:prSet presAssocID="{032D3A1A-88DB-4DD7-A161-1A0C429E84FC}" presName="composite" presStyleCnt="0"/>
      <dgm:spPr/>
    </dgm:pt>
    <dgm:pt modelId="{211657B9-8CCA-4857-B963-4B14B2ABF124}" type="pres">
      <dgm:prSet presAssocID="{032D3A1A-88DB-4DD7-A161-1A0C429E84FC}" presName="parTx" presStyleLbl="alignNode1" presStyleIdx="3" presStyleCnt="4">
        <dgm:presLayoutVars>
          <dgm:chMax val="0"/>
          <dgm:chPref val="0"/>
          <dgm:bulletEnabled val="1"/>
        </dgm:presLayoutVars>
      </dgm:prSet>
      <dgm:spPr/>
    </dgm:pt>
    <dgm:pt modelId="{32662857-DCCB-42A4-AA3C-9E7560073E8D}" type="pres">
      <dgm:prSet presAssocID="{032D3A1A-88DB-4DD7-A161-1A0C429E84FC}" presName="desTx" presStyleLbl="alignAccFollowNode1" presStyleIdx="3" presStyleCnt="4">
        <dgm:presLayoutVars>
          <dgm:bulletEnabled val="1"/>
        </dgm:presLayoutVars>
      </dgm:prSet>
      <dgm:spPr/>
    </dgm:pt>
  </dgm:ptLst>
  <dgm:cxnLst>
    <dgm:cxn modelId="{EFA86503-D38B-4BBA-AD64-3372610126DE}" srcId="{73A0CEBE-2047-46AC-B74F-FFBA2C0E09E0}" destId="{A5BA6879-D2B8-439B-B171-8F46BAD29032}" srcOrd="0" destOrd="0" parTransId="{083EF935-08F3-4BE8-A30B-927EA4E62C34}" sibTransId="{FFC93577-369E-4D58-82D8-49DA70493512}"/>
    <dgm:cxn modelId="{26C51807-8075-4EB6-8A9B-E9DC043FA373}" srcId="{09B0922B-690F-4743-8755-51F39407A7E9}" destId="{76037CA4-E35A-4340-8C0F-6C4495D22134}" srcOrd="0" destOrd="0" parTransId="{4C08D55E-4870-49E7-99A6-C9D341446EAC}" sibTransId="{45068C8C-7381-433E-AF5E-61ACDB66F43F}"/>
    <dgm:cxn modelId="{FEE7D707-ED63-44B2-AC2B-885C0A658999}" type="presOf" srcId="{76037CA4-E35A-4340-8C0F-6C4495D22134}" destId="{0A0FBD9B-F7C0-4A3D-A0F6-D0E4BD058187}" srcOrd="0" destOrd="0" presId="urn:microsoft.com/office/officeart/2005/8/layout/hList1"/>
    <dgm:cxn modelId="{F952E611-31F2-4C1F-B83D-9455113F0293}" srcId="{D74E5E43-5087-455A-97B9-247336EEE7FC}" destId="{032D3A1A-88DB-4DD7-A161-1A0C429E84FC}" srcOrd="3" destOrd="0" parTransId="{347E6E85-CA99-4C75-99F4-EE3BD97C9DB9}" sibTransId="{DA620337-41EB-4A75-B64A-77180658E6CD}"/>
    <dgm:cxn modelId="{4A9A241A-2703-4C8E-905F-20164A10C6E7}" srcId="{032D3A1A-88DB-4DD7-A161-1A0C429E84FC}" destId="{475C03C7-92C7-43D5-81DA-71E662586224}" srcOrd="1" destOrd="0" parTransId="{7001FFAF-499F-4A1A-804A-CEE5035F5BE2}" sibTransId="{0EE962F9-CAF4-4167-9D3E-28B90001A128}"/>
    <dgm:cxn modelId="{5531411F-9082-49AA-878F-1335717BC8EA}" srcId="{FF0510DA-6D48-474B-A097-1ED81C797720}" destId="{CB451156-DD59-442F-81C7-B62561690F42}" srcOrd="0" destOrd="0" parTransId="{25975AA7-5A1F-457E-A37D-61C0D15034AB}" sibTransId="{083CA33F-D53D-4494-B9EA-17B6B78245B8}"/>
    <dgm:cxn modelId="{AF47792D-977A-4B3F-9BBD-F27E43534283}" srcId="{D74E5E43-5087-455A-97B9-247336EEE7FC}" destId="{73A0CEBE-2047-46AC-B74F-FFBA2C0E09E0}" srcOrd="1" destOrd="0" parTransId="{CF736E86-D1AA-4ACA-A721-CC86D7C10509}" sibTransId="{795AD0B5-C9B3-41E2-8489-6781E97334F1}"/>
    <dgm:cxn modelId="{B511F835-6208-4071-8BDE-999FE9706288}" srcId="{73A0CEBE-2047-46AC-B74F-FFBA2C0E09E0}" destId="{9D499E63-D7E4-430D-87E5-7DEA55D96C2D}" srcOrd="2" destOrd="0" parTransId="{F3920B18-6302-491F-89AC-75999E044F40}" sibTransId="{E63F6B72-0E9C-4920-BF0D-B9D267172DDE}"/>
    <dgm:cxn modelId="{379BA93C-9E65-4931-BCBB-67EC595DBF2D}" type="presOf" srcId="{032D3A1A-88DB-4DD7-A161-1A0C429E84FC}" destId="{211657B9-8CCA-4857-B963-4B14B2ABF124}" srcOrd="0" destOrd="0" presId="urn:microsoft.com/office/officeart/2005/8/layout/hList1"/>
    <dgm:cxn modelId="{19B80A3D-B6C0-467F-8A00-94A9B77A33B1}" type="presOf" srcId="{B61EDDF0-A655-44BA-8424-17D98D52C38F}" destId="{3FE48DFE-7560-4271-AC3C-FEA9B91597C3}" srcOrd="0" destOrd="1" presId="urn:microsoft.com/office/officeart/2005/8/layout/hList1"/>
    <dgm:cxn modelId="{DC89363D-9364-4D06-B7F5-8A485290349E}" type="presOf" srcId="{CB451156-DD59-442F-81C7-B62561690F42}" destId="{34F9E50D-436C-4B52-A28F-88D45B3DA3C0}" srcOrd="0" destOrd="0" presId="urn:microsoft.com/office/officeart/2005/8/layout/hList1"/>
    <dgm:cxn modelId="{F7B9EC5E-C4D2-4323-8F82-3B5275A1415A}" srcId="{FF0510DA-6D48-474B-A097-1ED81C797720}" destId="{4D7270E7-E7AF-4BF2-84B5-9758BA3E3CAD}" srcOrd="2" destOrd="0" parTransId="{E27CDA17-9902-4B2F-B257-5BD474BE3802}" sibTransId="{8DE9D01C-A28A-47C1-AB23-FE81413160CF}"/>
    <dgm:cxn modelId="{D2EAD441-84B1-4548-AC97-6B46892F1688}" type="presOf" srcId="{C8DACC7C-077B-45C9-8C4B-9DC33BAAA70D}" destId="{34F9E50D-436C-4B52-A28F-88D45B3DA3C0}" srcOrd="0" destOrd="1" presId="urn:microsoft.com/office/officeart/2005/8/layout/hList1"/>
    <dgm:cxn modelId="{7FEB6B4B-AAEB-44CE-B41C-78AB2DFEA127}" srcId="{09B0922B-690F-4743-8755-51F39407A7E9}" destId="{3D36C6CC-DE81-4C22-97A8-BF0391512328}" srcOrd="1" destOrd="0" parTransId="{30979E07-CB51-4426-99FE-4DBB89051746}" sibTransId="{C93DEE38-50A0-48BA-B3BF-CA011D7E89D1}"/>
    <dgm:cxn modelId="{F490FC4E-2857-4387-8C2D-0DFB9B6D4A63}" type="presOf" srcId="{3D36C6CC-DE81-4C22-97A8-BF0391512328}" destId="{0A0FBD9B-F7C0-4A3D-A0F6-D0E4BD058187}" srcOrd="0" destOrd="1" presId="urn:microsoft.com/office/officeart/2005/8/layout/hList1"/>
    <dgm:cxn modelId="{C2EA5050-9BA2-4209-822D-F2E6266C075B}" type="presOf" srcId="{09B0922B-690F-4743-8755-51F39407A7E9}" destId="{F7C6A2AD-5B39-420B-9399-EEC622B872C4}" srcOrd="0" destOrd="0" presId="urn:microsoft.com/office/officeart/2005/8/layout/hList1"/>
    <dgm:cxn modelId="{93748778-F134-4E87-B9B8-4ABDAD4B36F2}" type="presOf" srcId="{73A0CEBE-2047-46AC-B74F-FFBA2C0E09E0}" destId="{044C93A5-9382-4DB7-AC55-317AE7F2CCB0}" srcOrd="0" destOrd="0" presId="urn:microsoft.com/office/officeart/2005/8/layout/hList1"/>
    <dgm:cxn modelId="{19C08C79-46F7-48FB-A7FE-85C406657333}" srcId="{D74E5E43-5087-455A-97B9-247336EEE7FC}" destId="{09B0922B-690F-4743-8755-51F39407A7E9}" srcOrd="0" destOrd="0" parTransId="{2DA9E4A9-86DB-4FA9-9098-DFD2518C38E7}" sibTransId="{6B46282B-9CB4-42CA-9DB9-BA1DDA1FF273}"/>
    <dgm:cxn modelId="{A7544396-009B-40C4-B770-CDF2BC923786}" srcId="{73A0CEBE-2047-46AC-B74F-FFBA2C0E09E0}" destId="{B61EDDF0-A655-44BA-8424-17D98D52C38F}" srcOrd="1" destOrd="0" parTransId="{B2A8CFD2-D493-44F6-B11E-CA2EE7839E00}" sibTransId="{78A15AA1-5F2A-4EF0-95A8-BA64F21784AF}"/>
    <dgm:cxn modelId="{01E0BB96-2263-40B1-A2D9-A6395AA547CF}" type="presOf" srcId="{475C03C7-92C7-43D5-81DA-71E662586224}" destId="{32662857-DCCB-42A4-AA3C-9E7560073E8D}" srcOrd="0" destOrd="1" presId="urn:microsoft.com/office/officeart/2005/8/layout/hList1"/>
    <dgm:cxn modelId="{1E8D2E9C-30AB-4609-8A2E-A94503532052}" srcId="{FF0510DA-6D48-474B-A097-1ED81C797720}" destId="{C8DACC7C-077B-45C9-8C4B-9DC33BAAA70D}" srcOrd="1" destOrd="0" parTransId="{9BD11778-D154-4F06-97E3-5DA29F0A5A4D}" sibTransId="{5BF02AB5-C2B7-4409-B5CC-4167F5E445BF}"/>
    <dgm:cxn modelId="{EF4C77A4-BB80-4579-AEDE-BEBB6B587D53}" srcId="{032D3A1A-88DB-4DD7-A161-1A0C429E84FC}" destId="{6FB45A06-EBE8-4666-ADD1-BAF17A839824}" srcOrd="0" destOrd="0" parTransId="{D5F40665-1BE8-48C1-A0FA-4900848C9363}" sibTransId="{43BD875C-159F-43EB-830C-713E7C10FA52}"/>
    <dgm:cxn modelId="{11FAD2B8-DA26-43E2-B9DD-B69A8127120E}" type="presOf" srcId="{9D499E63-D7E4-430D-87E5-7DEA55D96C2D}" destId="{3FE48DFE-7560-4271-AC3C-FEA9B91597C3}" srcOrd="0" destOrd="2" presId="urn:microsoft.com/office/officeart/2005/8/layout/hList1"/>
    <dgm:cxn modelId="{0026DDC8-AD5A-498E-B189-799A9276C9E7}" type="presOf" srcId="{6FB45A06-EBE8-4666-ADD1-BAF17A839824}" destId="{32662857-DCCB-42A4-AA3C-9E7560073E8D}" srcOrd="0" destOrd="0" presId="urn:microsoft.com/office/officeart/2005/8/layout/hList1"/>
    <dgm:cxn modelId="{75AFEFC8-2185-4EDC-B707-3935417668F9}" srcId="{D74E5E43-5087-455A-97B9-247336EEE7FC}" destId="{FF0510DA-6D48-474B-A097-1ED81C797720}" srcOrd="2" destOrd="0" parTransId="{7B8C2553-1E4E-4808-98BF-6A16EFAD12D8}" sibTransId="{D0E0E9C4-7ABE-4969-B9DB-52080FB19D9F}"/>
    <dgm:cxn modelId="{BEA65DE1-A034-45FA-972E-FCB36BF67708}" type="presOf" srcId="{4D7270E7-E7AF-4BF2-84B5-9758BA3E3CAD}" destId="{34F9E50D-436C-4B52-A28F-88D45B3DA3C0}" srcOrd="0" destOrd="2" presId="urn:microsoft.com/office/officeart/2005/8/layout/hList1"/>
    <dgm:cxn modelId="{A21461E9-E486-4EB6-B77F-F5BB0EA67CD5}" type="presOf" srcId="{A5BA6879-D2B8-439B-B171-8F46BAD29032}" destId="{3FE48DFE-7560-4271-AC3C-FEA9B91597C3}" srcOrd="0" destOrd="0" presId="urn:microsoft.com/office/officeart/2005/8/layout/hList1"/>
    <dgm:cxn modelId="{B2E825EA-BC63-440A-B3B6-39A46DCBBED9}" type="presOf" srcId="{D74E5E43-5087-455A-97B9-247336EEE7FC}" destId="{37666FF5-356C-4ACC-9AE9-467E76BE8ADA}" srcOrd="0" destOrd="0" presId="urn:microsoft.com/office/officeart/2005/8/layout/hList1"/>
    <dgm:cxn modelId="{82921BF5-91EC-414B-ABDD-A8B9B49E4DF1}" type="presOf" srcId="{FF0510DA-6D48-474B-A097-1ED81C797720}" destId="{89B782E4-4B87-4A27-9429-BE9B11B8BD15}" srcOrd="0" destOrd="0" presId="urn:microsoft.com/office/officeart/2005/8/layout/hList1"/>
    <dgm:cxn modelId="{95443B47-A31D-4462-BEE7-223E73DDCCA0}" type="presParOf" srcId="{37666FF5-356C-4ACC-9AE9-467E76BE8ADA}" destId="{EE321BAB-C3D1-4FA5-9E18-E97F865CD5EA}" srcOrd="0" destOrd="0" presId="urn:microsoft.com/office/officeart/2005/8/layout/hList1"/>
    <dgm:cxn modelId="{1E9077E1-7C79-413F-8836-5D3DA35BAC02}" type="presParOf" srcId="{EE321BAB-C3D1-4FA5-9E18-E97F865CD5EA}" destId="{F7C6A2AD-5B39-420B-9399-EEC622B872C4}" srcOrd="0" destOrd="0" presId="urn:microsoft.com/office/officeart/2005/8/layout/hList1"/>
    <dgm:cxn modelId="{C519C35C-6048-474D-AAFF-A3F960546B26}" type="presParOf" srcId="{EE321BAB-C3D1-4FA5-9E18-E97F865CD5EA}" destId="{0A0FBD9B-F7C0-4A3D-A0F6-D0E4BD058187}" srcOrd="1" destOrd="0" presId="urn:microsoft.com/office/officeart/2005/8/layout/hList1"/>
    <dgm:cxn modelId="{9939335E-72BF-4FAD-BEB1-60EABC563D3B}" type="presParOf" srcId="{37666FF5-356C-4ACC-9AE9-467E76BE8ADA}" destId="{65772998-4FA0-4891-9131-F50E8C13A54D}" srcOrd="1" destOrd="0" presId="urn:microsoft.com/office/officeart/2005/8/layout/hList1"/>
    <dgm:cxn modelId="{D502B463-2665-488A-ADEE-8C36E42EF6E2}" type="presParOf" srcId="{37666FF5-356C-4ACC-9AE9-467E76BE8ADA}" destId="{EE1E7E72-7953-4CA5-9C4E-6EF69F637052}" srcOrd="2" destOrd="0" presId="urn:microsoft.com/office/officeart/2005/8/layout/hList1"/>
    <dgm:cxn modelId="{E956EC71-6D5A-4F12-A441-F2C582F4DD56}" type="presParOf" srcId="{EE1E7E72-7953-4CA5-9C4E-6EF69F637052}" destId="{044C93A5-9382-4DB7-AC55-317AE7F2CCB0}" srcOrd="0" destOrd="0" presId="urn:microsoft.com/office/officeart/2005/8/layout/hList1"/>
    <dgm:cxn modelId="{A86332BF-6E9C-4F40-B1F2-2F132C78AC6E}" type="presParOf" srcId="{EE1E7E72-7953-4CA5-9C4E-6EF69F637052}" destId="{3FE48DFE-7560-4271-AC3C-FEA9B91597C3}" srcOrd="1" destOrd="0" presId="urn:microsoft.com/office/officeart/2005/8/layout/hList1"/>
    <dgm:cxn modelId="{09D544A3-45FD-478E-84EC-EF26C9C78EC4}" type="presParOf" srcId="{37666FF5-356C-4ACC-9AE9-467E76BE8ADA}" destId="{B29EC060-0330-4C7A-A928-A856747D7AC9}" srcOrd="3" destOrd="0" presId="urn:microsoft.com/office/officeart/2005/8/layout/hList1"/>
    <dgm:cxn modelId="{C8C89DEF-BC2C-46B6-BA30-356ADD89D04D}" type="presParOf" srcId="{37666FF5-356C-4ACC-9AE9-467E76BE8ADA}" destId="{2E730EC6-D114-41A8-AFCE-2768A930744B}" srcOrd="4" destOrd="0" presId="urn:microsoft.com/office/officeart/2005/8/layout/hList1"/>
    <dgm:cxn modelId="{B0DEA1C7-7AA4-4BE4-B905-A018CBC01DD6}" type="presParOf" srcId="{2E730EC6-D114-41A8-AFCE-2768A930744B}" destId="{89B782E4-4B87-4A27-9429-BE9B11B8BD15}" srcOrd="0" destOrd="0" presId="urn:microsoft.com/office/officeart/2005/8/layout/hList1"/>
    <dgm:cxn modelId="{6FE75805-6053-4191-A193-CD15756B15B6}" type="presParOf" srcId="{2E730EC6-D114-41A8-AFCE-2768A930744B}" destId="{34F9E50D-436C-4B52-A28F-88D45B3DA3C0}" srcOrd="1" destOrd="0" presId="urn:microsoft.com/office/officeart/2005/8/layout/hList1"/>
    <dgm:cxn modelId="{4A0F4B33-E116-426D-81F9-06DF1E94A0FE}" type="presParOf" srcId="{37666FF5-356C-4ACC-9AE9-467E76BE8ADA}" destId="{9229AFFF-144E-43C3-96A1-EE9E7263258F}" srcOrd="5" destOrd="0" presId="urn:microsoft.com/office/officeart/2005/8/layout/hList1"/>
    <dgm:cxn modelId="{5E51C596-93AE-40BA-B5F0-9A84E9FF98AB}" type="presParOf" srcId="{37666FF5-356C-4ACC-9AE9-467E76BE8ADA}" destId="{CD772EFA-3A09-4E32-8601-5B66782E7B47}" srcOrd="6" destOrd="0" presId="urn:microsoft.com/office/officeart/2005/8/layout/hList1"/>
    <dgm:cxn modelId="{A5196FC6-EC35-4BEE-B68B-8B920A18D19D}" type="presParOf" srcId="{CD772EFA-3A09-4E32-8601-5B66782E7B47}" destId="{211657B9-8CCA-4857-B963-4B14B2ABF124}" srcOrd="0" destOrd="0" presId="urn:microsoft.com/office/officeart/2005/8/layout/hList1"/>
    <dgm:cxn modelId="{690C2D08-5BB0-422E-BE13-F3B54822AF72}" type="presParOf" srcId="{CD772EFA-3A09-4E32-8601-5B66782E7B47}" destId="{32662857-DCCB-42A4-AA3C-9E7560073E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4E5E43-5087-455A-97B9-247336EEE7FC}" type="doc">
      <dgm:prSet loTypeId="urn:microsoft.com/office/officeart/2005/8/layout/hList1" loCatId="list" qsTypeId="urn:microsoft.com/office/officeart/2005/8/quickstyle/simple1#2" qsCatId="simple" csTypeId="urn:microsoft.com/office/officeart/2005/8/colors/colorful2#1" csCatId="colorful" phldr="1"/>
      <dgm:spPr/>
      <dgm:t>
        <a:bodyPr/>
        <a:lstStyle/>
        <a:p>
          <a:endParaRPr lang="en-US"/>
        </a:p>
      </dgm:t>
    </dgm:pt>
    <dgm:pt modelId="{09B0922B-690F-4743-8755-51F39407A7E9}">
      <dgm:prSet phldr="0" custT="1"/>
      <dgm:spPr/>
      <dgm:t>
        <a:bodyPr vert="horz" wrap="square"/>
        <a:lstStyle/>
        <a:p>
          <a:pPr>
            <a:lnSpc>
              <a:spcPct val="100000"/>
            </a:lnSpc>
            <a:spcBef>
              <a:spcPct val="0"/>
            </a:spcBef>
            <a:spcAft>
              <a:spcPct val="35000"/>
            </a:spcAft>
          </a:pPr>
          <a:r>
            <a:rPr lang="en-US" sz="1900" b="1" dirty="0">
              <a:latin typeface="Arial" panose="020B0604020202020204" pitchFamily="34" charset="0"/>
              <a:cs typeface="Arial" panose="020B0604020202020204" pitchFamily="34" charset="0"/>
            </a:rPr>
            <a:t>Document Analysis</a:t>
          </a:r>
          <a:endParaRPr lang="en-US" sz="1900" dirty="0">
            <a:latin typeface="Arial" panose="020B0604020202020204" pitchFamily="34" charset="0"/>
            <a:cs typeface="Arial" panose="020B0604020202020204" pitchFamily="34" charset="0"/>
          </a:endParaRPr>
        </a:p>
      </dgm:t>
    </dgm:pt>
    <dgm:pt modelId="{2DA9E4A9-86DB-4FA9-9098-DFD2518C38E7}" type="parTrans" cxnId="{AE21C979-7D3F-407A-822C-B8AA772D493D}">
      <dgm:prSet/>
      <dgm:spPr/>
      <dgm:t>
        <a:bodyPr/>
        <a:lstStyle/>
        <a:p>
          <a:endParaRPr lang="en-US" sz="1900">
            <a:latin typeface="Arial" panose="020B0604020202020204" pitchFamily="34" charset="0"/>
            <a:cs typeface="Arial" panose="020B0604020202020204" pitchFamily="34" charset="0"/>
          </a:endParaRPr>
        </a:p>
      </dgm:t>
    </dgm:pt>
    <dgm:pt modelId="{6B46282B-9CB4-42CA-9DB9-BA1DDA1FF273}" type="sibTrans" cxnId="{AE21C979-7D3F-407A-822C-B8AA772D493D}">
      <dgm:prSet/>
      <dgm:spPr/>
      <dgm:t>
        <a:bodyPr/>
        <a:lstStyle/>
        <a:p>
          <a:endParaRPr lang="en-US" sz="1900">
            <a:latin typeface="Arial" panose="020B0604020202020204" pitchFamily="34" charset="0"/>
            <a:cs typeface="Arial" panose="020B0604020202020204" pitchFamily="34" charset="0"/>
          </a:endParaRPr>
        </a:p>
      </dgm:t>
    </dgm:pt>
    <dgm:pt modelId="{76037CA4-E35A-4340-8C0F-6C4495D22134}">
      <dgm:prSet phldr="0" custT="1"/>
      <dgm:spPr/>
      <dgm:t>
        <a:bodyPr vert="horz" wrap="square"/>
        <a:lstStyle/>
        <a:p>
          <a:pPr>
            <a:lnSpc>
              <a:spcPct val="100000"/>
            </a:lnSpc>
            <a:spcBef>
              <a:spcPct val="0"/>
            </a:spcBef>
            <a:spcAft>
              <a:spcPct val="15000"/>
            </a:spcAft>
          </a:pPr>
          <a:r>
            <a:rPr lang="en-US" altLang="en-US" sz="1900" dirty="0">
              <a:latin typeface="Arial" panose="020B0604020202020204" pitchFamily="34" charset="0"/>
              <a:cs typeface="Arial" panose="020B0604020202020204" pitchFamily="34" charset="0"/>
            </a:rPr>
            <a:t>Examination and interpretation of documents such as reports, policies, articles, records, and archives.</a:t>
          </a:r>
        </a:p>
      </dgm:t>
    </dgm:pt>
    <dgm:pt modelId="{4C08D55E-4870-49E7-99A6-C9D341446EAC}" type="parTrans" cxnId="{8958C8DA-7D7E-4005-A204-85B404C36585}">
      <dgm:prSet/>
      <dgm:spPr/>
      <dgm:t>
        <a:bodyPr/>
        <a:lstStyle/>
        <a:p>
          <a:endParaRPr lang="en-US" sz="1900">
            <a:latin typeface="Arial" panose="020B0604020202020204" pitchFamily="34" charset="0"/>
            <a:cs typeface="Arial" panose="020B0604020202020204" pitchFamily="34" charset="0"/>
          </a:endParaRPr>
        </a:p>
      </dgm:t>
    </dgm:pt>
    <dgm:pt modelId="{45068C8C-7381-433E-AF5E-61ACDB66F43F}" type="sibTrans" cxnId="{8958C8DA-7D7E-4005-A204-85B404C36585}">
      <dgm:prSet/>
      <dgm:spPr/>
      <dgm:t>
        <a:bodyPr/>
        <a:lstStyle/>
        <a:p>
          <a:endParaRPr lang="en-US" sz="1900">
            <a:latin typeface="Arial" panose="020B0604020202020204" pitchFamily="34" charset="0"/>
            <a:cs typeface="Arial" panose="020B0604020202020204" pitchFamily="34" charset="0"/>
          </a:endParaRPr>
        </a:p>
      </dgm:t>
    </dgm:pt>
    <dgm:pt modelId="{CD0FD779-85D4-435B-8675-837D9680B372}">
      <dgm:prSet phldr="0" custT="1"/>
      <dgm:spPr/>
      <dgm:t>
        <a:bodyPr vert="horz" wrap="square"/>
        <a:lstStyle/>
        <a:p>
          <a:pPr>
            <a:lnSpc>
              <a:spcPct val="100000"/>
            </a:lnSpc>
            <a:spcBef>
              <a:spcPct val="0"/>
            </a:spcBef>
            <a:spcAft>
              <a:spcPct val="15000"/>
            </a:spcAft>
          </a:pPr>
          <a:r>
            <a:rPr lang="en-US" altLang="en-US" sz="1900" dirty="0">
              <a:latin typeface="Arial" panose="020B0604020202020204" pitchFamily="34" charset="0"/>
              <a:cs typeface="Arial" panose="020B0604020202020204" pitchFamily="34" charset="0"/>
            </a:rPr>
            <a:t>Involves coding, categorising, and interpreting textual or visual data to identify patterns, meanings, and insights.</a:t>
          </a:r>
        </a:p>
      </dgm:t>
    </dgm:pt>
    <dgm:pt modelId="{7C6CF38F-384A-43FD-BC3B-7E8A7ADD4E1B}" type="parTrans" cxnId="{3799173C-37EA-4CE8-9179-84D1CC7DB14B}">
      <dgm:prSet/>
      <dgm:spPr/>
      <dgm:t>
        <a:bodyPr/>
        <a:lstStyle/>
        <a:p>
          <a:endParaRPr lang="en-US"/>
        </a:p>
      </dgm:t>
    </dgm:pt>
    <dgm:pt modelId="{D6AD3EF0-6E92-49F8-9AFE-61BEC07156DD}" type="sibTrans" cxnId="{3799173C-37EA-4CE8-9179-84D1CC7DB14B}">
      <dgm:prSet/>
      <dgm:spPr/>
      <dgm:t>
        <a:bodyPr/>
        <a:lstStyle/>
        <a:p>
          <a:endParaRPr lang="en-US"/>
        </a:p>
      </dgm:t>
    </dgm:pt>
    <dgm:pt modelId="{520BFC76-E191-4BD4-B8ED-9A5D3BA2B4C0}">
      <dgm:prSet phldr="0" custT="1"/>
      <dgm:spPr/>
      <dgm:t>
        <a:bodyPr vert="horz" wrap="square"/>
        <a:lstStyle/>
        <a:p>
          <a:pPr>
            <a:lnSpc>
              <a:spcPct val="100000"/>
            </a:lnSpc>
            <a:spcBef>
              <a:spcPct val="0"/>
            </a:spcBef>
            <a:spcAft>
              <a:spcPct val="15000"/>
            </a:spcAft>
          </a:pPr>
          <a:endParaRPr lang="en-US" altLang="en-US" sz="2000" dirty="0">
            <a:latin typeface="Arial" panose="020B0604020202020204" pitchFamily="34" charset="0"/>
            <a:cs typeface="Arial" panose="020B0604020202020204" pitchFamily="34" charset="0"/>
          </a:endParaRPr>
        </a:p>
      </dgm:t>
    </dgm:pt>
    <dgm:pt modelId="{053F3838-9161-4750-9585-F880BC914AAC}" type="parTrans" cxnId="{74E7BD87-3342-43AD-8FD5-B1703D143740}">
      <dgm:prSet/>
      <dgm:spPr/>
      <dgm:t>
        <a:bodyPr/>
        <a:lstStyle/>
        <a:p>
          <a:endParaRPr lang="en-US"/>
        </a:p>
      </dgm:t>
    </dgm:pt>
    <dgm:pt modelId="{9C15F7EE-36D0-43DE-B109-0B958AC02CA0}" type="sibTrans" cxnId="{74E7BD87-3342-43AD-8FD5-B1703D143740}">
      <dgm:prSet/>
      <dgm:spPr/>
      <dgm:t>
        <a:bodyPr/>
        <a:lstStyle/>
        <a:p>
          <a:endParaRPr lang="en-US"/>
        </a:p>
      </dgm:t>
    </dgm:pt>
    <dgm:pt modelId="{73A0CEBE-2047-46AC-B74F-FFBA2C0E09E0}">
      <dgm:prSet phldr="0" custT="1"/>
      <dgm:spPr/>
      <dgm:t>
        <a:bodyPr vert="horz" wrap="square"/>
        <a:lstStyle/>
        <a:p>
          <a:pPr>
            <a:lnSpc>
              <a:spcPct val="100000"/>
            </a:lnSpc>
            <a:spcBef>
              <a:spcPct val="0"/>
            </a:spcBef>
            <a:spcAft>
              <a:spcPct val="35000"/>
            </a:spcAft>
          </a:pPr>
          <a:r>
            <a:rPr lang="en-US" altLang="en-US" sz="1900" dirty="0">
              <a:latin typeface="Arial" panose="020B0604020202020204" pitchFamily="34" charset="0"/>
              <a:cs typeface="Arial" panose="020B0604020202020204" pitchFamily="34" charset="0"/>
            </a:rPr>
            <a:t>Systematic Literature Review (SLR)</a:t>
          </a:r>
        </a:p>
      </dgm:t>
    </dgm:pt>
    <dgm:pt modelId="{CF736E86-D1AA-4ACA-A721-CC86D7C10509}" type="parTrans" cxnId="{E8499A32-95B1-41AA-BAF0-E20E90E00333}">
      <dgm:prSet/>
      <dgm:spPr/>
      <dgm:t>
        <a:bodyPr/>
        <a:lstStyle/>
        <a:p>
          <a:endParaRPr lang="en-US" sz="1900">
            <a:latin typeface="Arial" panose="020B0604020202020204" pitchFamily="34" charset="0"/>
            <a:cs typeface="Arial" panose="020B0604020202020204" pitchFamily="34" charset="0"/>
          </a:endParaRPr>
        </a:p>
      </dgm:t>
    </dgm:pt>
    <dgm:pt modelId="{795AD0B5-C9B3-41E2-8489-6781E97334F1}" type="sibTrans" cxnId="{E8499A32-95B1-41AA-BAF0-E20E90E00333}">
      <dgm:prSet/>
      <dgm:spPr/>
      <dgm:t>
        <a:bodyPr/>
        <a:lstStyle/>
        <a:p>
          <a:endParaRPr lang="en-US" sz="1900">
            <a:latin typeface="Arial" panose="020B0604020202020204" pitchFamily="34" charset="0"/>
            <a:cs typeface="Arial" panose="020B0604020202020204" pitchFamily="34" charset="0"/>
          </a:endParaRPr>
        </a:p>
      </dgm:t>
    </dgm:pt>
    <dgm:pt modelId="{A5BA6879-D2B8-439B-B171-8F46BAD29032}">
      <dgm:prSet phldr="0" custT="1"/>
      <dgm:spPr/>
      <dgm:t>
        <a:bodyPr vert="horz" wrap="square"/>
        <a:lstStyle/>
        <a:p>
          <a:pPr>
            <a:lnSpc>
              <a:spcPct val="100000"/>
            </a:lnSpc>
            <a:spcBef>
              <a:spcPct val="0"/>
            </a:spcBef>
            <a:spcAft>
              <a:spcPct val="15000"/>
            </a:spcAft>
          </a:pPr>
          <a:r>
            <a:rPr lang="en-US" altLang="en-US" sz="2000" dirty="0">
              <a:latin typeface="Arial" panose="020B0604020202020204" pitchFamily="34" charset="0"/>
              <a:cs typeface="Arial" panose="020B0604020202020204" pitchFamily="34" charset="0"/>
            </a:rPr>
            <a:t>A structured, transparent, and replicable process of identifying, evaluating, and synthesising existing research on a specific topic.</a:t>
          </a:r>
        </a:p>
      </dgm:t>
    </dgm:pt>
    <dgm:pt modelId="{083EF935-08F3-4BE8-A30B-927EA4E62C34}" type="parTrans" cxnId="{3E6BF445-EF3D-44E7-B44E-E6DA4AD96041}">
      <dgm:prSet/>
      <dgm:spPr/>
      <dgm:t>
        <a:bodyPr/>
        <a:lstStyle/>
        <a:p>
          <a:endParaRPr lang="en-US" sz="1900">
            <a:latin typeface="Arial" panose="020B0604020202020204" pitchFamily="34" charset="0"/>
            <a:cs typeface="Arial" panose="020B0604020202020204" pitchFamily="34" charset="0"/>
          </a:endParaRPr>
        </a:p>
      </dgm:t>
    </dgm:pt>
    <dgm:pt modelId="{FFC93577-369E-4D58-82D8-49DA70493512}" type="sibTrans" cxnId="{3E6BF445-EF3D-44E7-B44E-E6DA4AD96041}">
      <dgm:prSet/>
      <dgm:spPr/>
      <dgm:t>
        <a:bodyPr/>
        <a:lstStyle/>
        <a:p>
          <a:endParaRPr lang="en-US" sz="1900">
            <a:latin typeface="Arial" panose="020B0604020202020204" pitchFamily="34" charset="0"/>
            <a:cs typeface="Arial" panose="020B0604020202020204" pitchFamily="34" charset="0"/>
          </a:endParaRPr>
        </a:p>
      </dgm:t>
    </dgm:pt>
    <dgm:pt modelId="{DB5F5EA3-8176-4B59-9833-636DA3035D4E}">
      <dgm:prSet phldr="0" custT="1"/>
      <dgm:spPr/>
      <dgm:t>
        <a:bodyPr vert="horz" wrap="square"/>
        <a:lstStyle/>
        <a:p>
          <a:pPr>
            <a:lnSpc>
              <a:spcPct val="100000"/>
            </a:lnSpc>
            <a:spcBef>
              <a:spcPct val="0"/>
            </a:spcBef>
            <a:spcAft>
              <a:spcPct val="15000"/>
            </a:spcAft>
          </a:pPr>
          <a:r>
            <a:rPr lang="en-US" altLang="en-US" sz="2000" dirty="0">
              <a:latin typeface="Arial" panose="020B0604020202020204" pitchFamily="34" charset="0"/>
              <a:cs typeface="Arial" panose="020B0604020202020204" pitchFamily="34" charset="0"/>
            </a:rPr>
            <a:t>Follows defined protocols (e.g., PRISMA guidelines)</a:t>
          </a:r>
        </a:p>
      </dgm:t>
    </dgm:pt>
    <dgm:pt modelId="{57AAEDDE-9E03-4A80-8012-AD03258C0854}" type="parTrans" cxnId="{44F1541B-A75F-471B-AE97-94408926D013}">
      <dgm:prSet/>
      <dgm:spPr/>
      <dgm:t>
        <a:bodyPr/>
        <a:lstStyle/>
        <a:p>
          <a:endParaRPr lang="en-US"/>
        </a:p>
      </dgm:t>
    </dgm:pt>
    <dgm:pt modelId="{18CA32CA-AB20-4F0C-BFA4-75BF57083F58}" type="sibTrans" cxnId="{44F1541B-A75F-471B-AE97-94408926D013}">
      <dgm:prSet/>
      <dgm:spPr/>
      <dgm:t>
        <a:bodyPr/>
        <a:lstStyle/>
        <a:p>
          <a:endParaRPr lang="en-US"/>
        </a:p>
      </dgm:t>
    </dgm:pt>
    <dgm:pt modelId="{FF0510DA-6D48-474B-A097-1ED81C797720}">
      <dgm:prSet phldr="0" custT="1"/>
      <dgm:spPr/>
      <dgm:t>
        <a:bodyPr vert="horz" wrap="square"/>
        <a:lstStyle/>
        <a:p>
          <a:pPr>
            <a:lnSpc>
              <a:spcPct val="100000"/>
            </a:lnSpc>
            <a:spcBef>
              <a:spcPct val="0"/>
            </a:spcBef>
            <a:spcAft>
              <a:spcPct val="35000"/>
            </a:spcAft>
          </a:pPr>
          <a:r>
            <a:rPr lang="en-US" sz="1900" b="1" dirty="0">
              <a:latin typeface="Arial" panose="020B0604020202020204" pitchFamily="34" charset="0"/>
              <a:cs typeface="Arial" panose="020B0604020202020204" pitchFamily="34" charset="0"/>
            </a:rPr>
            <a:t>Focus Group Analysis</a:t>
          </a:r>
          <a:endParaRPr sz="6500"/>
        </a:p>
      </dgm:t>
    </dgm:pt>
    <dgm:pt modelId="{7B8C2553-1E4E-4808-98BF-6A16EFAD12D8}" type="parTrans" cxnId="{9580243A-E258-43CB-A77A-32315F1CC86C}">
      <dgm:prSet/>
      <dgm:spPr/>
      <dgm:t>
        <a:bodyPr/>
        <a:lstStyle/>
        <a:p>
          <a:endParaRPr lang="en-US" sz="1900">
            <a:latin typeface="Arial" panose="020B0604020202020204" pitchFamily="34" charset="0"/>
            <a:cs typeface="Arial" panose="020B0604020202020204" pitchFamily="34" charset="0"/>
          </a:endParaRPr>
        </a:p>
      </dgm:t>
    </dgm:pt>
    <dgm:pt modelId="{D0E0E9C4-7ABE-4969-B9DB-52080FB19D9F}" type="sibTrans" cxnId="{9580243A-E258-43CB-A77A-32315F1CC86C}">
      <dgm:prSet/>
      <dgm:spPr/>
      <dgm:t>
        <a:bodyPr/>
        <a:lstStyle/>
        <a:p>
          <a:endParaRPr lang="en-US" sz="1900">
            <a:latin typeface="Arial" panose="020B0604020202020204" pitchFamily="34" charset="0"/>
            <a:cs typeface="Arial" panose="020B0604020202020204" pitchFamily="34" charset="0"/>
          </a:endParaRPr>
        </a:p>
      </dgm:t>
    </dgm:pt>
    <dgm:pt modelId="{CB451156-DD59-442F-81C7-B62561690F42}">
      <dgm:prSet phldr="0" custT="1"/>
      <dgm:spPr/>
      <dgm:t>
        <a:bodyPr vert="horz" wrap="square"/>
        <a:lstStyle/>
        <a:p>
          <a:pPr>
            <a:lnSpc>
              <a:spcPct val="100000"/>
            </a:lnSpc>
            <a:spcBef>
              <a:spcPct val="0"/>
            </a:spcBef>
            <a:spcAft>
              <a:spcPct val="15000"/>
            </a:spcAft>
          </a:pPr>
          <a:r>
            <a:rPr lang="en-US" altLang="en-US" sz="1900" dirty="0">
              <a:latin typeface="Arial" panose="020B0604020202020204" pitchFamily="34" charset="0"/>
              <a:cs typeface="Arial" panose="020B0604020202020204" pitchFamily="34" charset="0"/>
              <a:sym typeface="+mn-ea"/>
            </a:rPr>
            <a:t>Analyses data from group discussions (usually 5–10 participants)  around a specific topic.</a:t>
          </a:r>
          <a:endParaRPr lang="en-US" altLang="en-US" sz="1900" dirty="0">
            <a:latin typeface="Arial" panose="020B0604020202020204" pitchFamily="34" charset="0"/>
            <a:cs typeface="Arial" panose="020B0604020202020204" pitchFamily="34" charset="0"/>
          </a:endParaRPr>
        </a:p>
      </dgm:t>
    </dgm:pt>
    <dgm:pt modelId="{25975AA7-5A1F-457E-A37D-61C0D15034AB}" type="parTrans" cxnId="{5B794CAC-9F87-448F-8423-7CF0589D6C25}">
      <dgm:prSet/>
      <dgm:spPr/>
      <dgm:t>
        <a:bodyPr/>
        <a:lstStyle/>
        <a:p>
          <a:endParaRPr lang="en-US" sz="1900">
            <a:latin typeface="Arial" panose="020B0604020202020204" pitchFamily="34" charset="0"/>
            <a:cs typeface="Arial" panose="020B0604020202020204" pitchFamily="34" charset="0"/>
          </a:endParaRPr>
        </a:p>
      </dgm:t>
    </dgm:pt>
    <dgm:pt modelId="{083CA33F-D53D-4494-B9EA-17B6B78245B8}" type="sibTrans" cxnId="{5B794CAC-9F87-448F-8423-7CF0589D6C25}">
      <dgm:prSet/>
      <dgm:spPr/>
      <dgm:t>
        <a:bodyPr/>
        <a:lstStyle/>
        <a:p>
          <a:endParaRPr lang="en-US" sz="1900">
            <a:latin typeface="Arial" panose="020B0604020202020204" pitchFamily="34" charset="0"/>
            <a:cs typeface="Arial" panose="020B0604020202020204" pitchFamily="34" charset="0"/>
          </a:endParaRPr>
        </a:p>
      </dgm:t>
    </dgm:pt>
    <dgm:pt modelId="{D5BC4C47-691C-47E2-A5E7-DA4CA8586912}">
      <dgm:prSet phldr="0" custT="1"/>
      <dgm:spPr/>
      <dgm:t>
        <a:bodyPr vert="horz" wrap="square"/>
        <a:lstStyle/>
        <a:p>
          <a:pPr>
            <a:lnSpc>
              <a:spcPct val="100000"/>
            </a:lnSpc>
            <a:spcBef>
              <a:spcPct val="0"/>
            </a:spcBef>
            <a:spcAft>
              <a:spcPct val="15000"/>
            </a:spcAft>
          </a:pPr>
          <a:r>
            <a:rPr lang="en-US" altLang="en-US" sz="1900" dirty="0">
              <a:latin typeface="Arial" panose="020B0604020202020204" pitchFamily="34" charset="0"/>
              <a:cs typeface="Arial" panose="020B0604020202020204" pitchFamily="34" charset="0"/>
              <a:sym typeface="+mn-ea"/>
            </a:rPr>
            <a:t>Focuses on shared views, interactions, and group dynamics</a:t>
          </a:r>
          <a:endParaRPr lang="en-US" altLang="en-US" sz="1900" dirty="0">
            <a:latin typeface="Arial" panose="020B0604020202020204" pitchFamily="34" charset="0"/>
            <a:cs typeface="Arial" panose="020B0604020202020204" pitchFamily="34" charset="0"/>
          </a:endParaRPr>
        </a:p>
      </dgm:t>
    </dgm:pt>
    <dgm:pt modelId="{E6EA1B61-2914-4926-91AA-04907C0E715B}" type="parTrans" cxnId="{45309876-1DA1-4B26-8AE7-51DB0D20BD66}">
      <dgm:prSet/>
      <dgm:spPr/>
    </dgm:pt>
    <dgm:pt modelId="{8BDF6C82-CA18-469F-A2A1-65506F859286}" type="sibTrans" cxnId="{45309876-1DA1-4B26-8AE7-51DB0D20BD66}">
      <dgm:prSet/>
      <dgm:spPr/>
    </dgm:pt>
    <dgm:pt modelId="{44381A2C-503F-4090-8174-1CCCF723EEFB}">
      <dgm:prSet phldr="0" custT="1"/>
      <dgm:spPr/>
      <dgm:t>
        <a:bodyPr vert="horz" wrap="square"/>
        <a:lstStyle/>
        <a:p>
          <a:pPr>
            <a:lnSpc>
              <a:spcPct val="100000"/>
            </a:lnSpc>
            <a:spcBef>
              <a:spcPct val="0"/>
            </a:spcBef>
            <a:spcAft>
              <a:spcPct val="15000"/>
            </a:spcAft>
          </a:pPr>
          <a:r>
            <a:rPr lang="en-US" altLang="en-US" sz="1900" dirty="0">
              <a:latin typeface="Arial" panose="020B0604020202020204" pitchFamily="34" charset="0"/>
              <a:cs typeface="Arial" panose="020B0604020202020204" pitchFamily="34" charset="0"/>
              <a:sym typeface="+mn-ea"/>
            </a:rPr>
            <a:t>Identifies themes, agreements, disagreements, and dominant opinions</a:t>
          </a:r>
          <a:endParaRPr lang="en-US" altLang="en-US" sz="1900" dirty="0">
            <a:latin typeface="Arial" panose="020B0604020202020204" pitchFamily="34" charset="0"/>
            <a:cs typeface="Arial" panose="020B0604020202020204" pitchFamily="34" charset="0"/>
          </a:endParaRPr>
        </a:p>
      </dgm:t>
    </dgm:pt>
    <dgm:pt modelId="{F3986124-97F2-4DDA-B9FC-FB18973D3857}" type="parTrans" cxnId="{65677A09-2000-4878-A57D-7A0D7C3D0160}">
      <dgm:prSet/>
      <dgm:spPr/>
    </dgm:pt>
    <dgm:pt modelId="{0F2875BD-FC1F-4B27-AD64-1AC0EF4275BB}" type="sibTrans" cxnId="{65677A09-2000-4878-A57D-7A0D7C3D0160}">
      <dgm:prSet/>
      <dgm:spPr/>
    </dgm:pt>
    <dgm:pt modelId="{DEDCFEE4-F66D-4DF8-AABA-C0056A3092CE}">
      <dgm:prSet phldr="0" custT="1"/>
      <dgm:spPr/>
      <dgm:t>
        <a:bodyPr vert="horz" wrap="square"/>
        <a:lstStyle/>
        <a:p>
          <a:pPr>
            <a:lnSpc>
              <a:spcPct val="100000"/>
            </a:lnSpc>
            <a:spcBef>
              <a:spcPct val="0"/>
            </a:spcBef>
            <a:spcAft>
              <a:spcPct val="15000"/>
            </a:spcAft>
          </a:pPr>
          <a:r>
            <a:rPr lang="en-US" altLang="en-US" sz="1900" dirty="0">
              <a:latin typeface="Arial" panose="020B0604020202020204" pitchFamily="34" charset="0"/>
              <a:cs typeface="Arial" panose="020B0604020202020204" pitchFamily="34" charset="0"/>
              <a:sym typeface="+mn-ea"/>
            </a:rPr>
            <a:t>responses.</a:t>
          </a:r>
        </a:p>
      </dgm:t>
    </dgm:pt>
    <dgm:pt modelId="{47B17B93-AB17-4080-BB05-69AF92768BEC}" type="parTrans" cxnId="{297AFBF9-D149-40D3-B4E8-F6CEEBD3CEB5}">
      <dgm:prSet/>
      <dgm:spPr/>
    </dgm:pt>
    <dgm:pt modelId="{3E7816F0-CD2A-42E9-97F9-C162FEF7CF8F}" type="sibTrans" cxnId="{297AFBF9-D149-40D3-B4E8-F6CEEBD3CEB5}">
      <dgm:prSet/>
      <dgm:spPr/>
    </dgm:pt>
    <dgm:pt modelId="{37666FF5-356C-4ACC-9AE9-467E76BE8ADA}" type="pres">
      <dgm:prSet presAssocID="{D74E5E43-5087-455A-97B9-247336EEE7FC}" presName="Name0" presStyleCnt="0">
        <dgm:presLayoutVars>
          <dgm:dir/>
          <dgm:animLvl val="lvl"/>
          <dgm:resizeHandles val="exact"/>
        </dgm:presLayoutVars>
      </dgm:prSet>
      <dgm:spPr/>
    </dgm:pt>
    <dgm:pt modelId="{EE321BAB-C3D1-4FA5-9E18-E97F865CD5EA}" type="pres">
      <dgm:prSet presAssocID="{09B0922B-690F-4743-8755-51F39407A7E9}" presName="composite" presStyleCnt="0"/>
      <dgm:spPr/>
    </dgm:pt>
    <dgm:pt modelId="{F7C6A2AD-5B39-420B-9399-EEC622B872C4}" type="pres">
      <dgm:prSet presAssocID="{09B0922B-690F-4743-8755-51F39407A7E9}" presName="parTx" presStyleLbl="alignNode1" presStyleIdx="0" presStyleCnt="3">
        <dgm:presLayoutVars>
          <dgm:chMax val="0"/>
          <dgm:chPref val="0"/>
          <dgm:bulletEnabled val="1"/>
        </dgm:presLayoutVars>
      </dgm:prSet>
      <dgm:spPr/>
    </dgm:pt>
    <dgm:pt modelId="{0A0FBD9B-F7C0-4A3D-A0F6-D0E4BD058187}" type="pres">
      <dgm:prSet presAssocID="{09B0922B-690F-4743-8755-51F39407A7E9}" presName="desTx" presStyleLbl="alignAccFollowNode1" presStyleIdx="0" presStyleCnt="3">
        <dgm:presLayoutVars>
          <dgm:bulletEnabled val="1"/>
        </dgm:presLayoutVars>
      </dgm:prSet>
      <dgm:spPr/>
    </dgm:pt>
    <dgm:pt modelId="{65772998-4FA0-4891-9131-F50E8C13A54D}" type="pres">
      <dgm:prSet presAssocID="{6B46282B-9CB4-42CA-9DB9-BA1DDA1FF273}" presName="space" presStyleCnt="0"/>
      <dgm:spPr/>
    </dgm:pt>
    <dgm:pt modelId="{EE1E7E72-7953-4CA5-9C4E-6EF69F637052}" type="pres">
      <dgm:prSet presAssocID="{73A0CEBE-2047-46AC-B74F-FFBA2C0E09E0}" presName="composite" presStyleCnt="0"/>
      <dgm:spPr/>
    </dgm:pt>
    <dgm:pt modelId="{044C93A5-9382-4DB7-AC55-317AE7F2CCB0}" type="pres">
      <dgm:prSet presAssocID="{73A0CEBE-2047-46AC-B74F-FFBA2C0E09E0}" presName="parTx" presStyleLbl="alignNode1" presStyleIdx="1" presStyleCnt="3">
        <dgm:presLayoutVars>
          <dgm:chMax val="0"/>
          <dgm:chPref val="0"/>
          <dgm:bulletEnabled val="1"/>
        </dgm:presLayoutVars>
      </dgm:prSet>
      <dgm:spPr/>
    </dgm:pt>
    <dgm:pt modelId="{3FE48DFE-7560-4271-AC3C-FEA9B91597C3}" type="pres">
      <dgm:prSet presAssocID="{73A0CEBE-2047-46AC-B74F-FFBA2C0E09E0}" presName="desTx" presStyleLbl="alignAccFollowNode1" presStyleIdx="1" presStyleCnt="3">
        <dgm:presLayoutVars>
          <dgm:bulletEnabled val="1"/>
        </dgm:presLayoutVars>
      </dgm:prSet>
      <dgm:spPr/>
    </dgm:pt>
    <dgm:pt modelId="{B29EC060-0330-4C7A-A928-A856747D7AC9}" type="pres">
      <dgm:prSet presAssocID="{795AD0B5-C9B3-41E2-8489-6781E97334F1}" presName="space" presStyleCnt="0"/>
      <dgm:spPr/>
    </dgm:pt>
    <dgm:pt modelId="{2E730EC6-D114-41A8-AFCE-2768A930744B}" type="pres">
      <dgm:prSet presAssocID="{FF0510DA-6D48-474B-A097-1ED81C797720}" presName="composite" presStyleCnt="0"/>
      <dgm:spPr/>
    </dgm:pt>
    <dgm:pt modelId="{89B782E4-4B87-4A27-9429-BE9B11B8BD15}" type="pres">
      <dgm:prSet presAssocID="{FF0510DA-6D48-474B-A097-1ED81C797720}" presName="parTx" presStyleLbl="alignNode1" presStyleIdx="2" presStyleCnt="3">
        <dgm:presLayoutVars>
          <dgm:chMax val="0"/>
          <dgm:chPref val="0"/>
          <dgm:bulletEnabled val="1"/>
        </dgm:presLayoutVars>
      </dgm:prSet>
      <dgm:spPr/>
    </dgm:pt>
    <dgm:pt modelId="{34F9E50D-436C-4B52-A28F-88D45B3DA3C0}" type="pres">
      <dgm:prSet presAssocID="{FF0510DA-6D48-474B-A097-1ED81C797720}" presName="desTx" presStyleLbl="alignAccFollowNode1" presStyleIdx="2" presStyleCnt="3">
        <dgm:presLayoutVars>
          <dgm:bulletEnabled val="1"/>
        </dgm:presLayoutVars>
      </dgm:prSet>
      <dgm:spPr/>
    </dgm:pt>
  </dgm:ptLst>
  <dgm:cxnLst>
    <dgm:cxn modelId="{65677A09-2000-4878-A57D-7A0D7C3D0160}" srcId="{FF0510DA-6D48-474B-A097-1ED81C797720}" destId="{44381A2C-503F-4090-8174-1CCCF723EEFB}" srcOrd="2" destOrd="0" parTransId="{F3986124-97F2-4DDA-B9FC-FB18973D3857}" sibTransId="{0F2875BD-FC1F-4B27-AD64-1AC0EF4275BB}"/>
    <dgm:cxn modelId="{CEC23414-4819-484B-B560-2451C4A7E36B}" type="presOf" srcId="{73A0CEBE-2047-46AC-B74F-FFBA2C0E09E0}" destId="{044C93A5-9382-4DB7-AC55-317AE7F2CCB0}" srcOrd="0" destOrd="0" presId="urn:microsoft.com/office/officeart/2005/8/layout/hList1"/>
    <dgm:cxn modelId="{44F1541B-A75F-471B-AE97-94408926D013}" srcId="{73A0CEBE-2047-46AC-B74F-FFBA2C0E09E0}" destId="{DB5F5EA3-8176-4B59-9833-636DA3035D4E}" srcOrd="1" destOrd="0" parTransId="{57AAEDDE-9E03-4A80-8012-AD03258C0854}" sibTransId="{18CA32CA-AB20-4F0C-BFA4-75BF57083F58}"/>
    <dgm:cxn modelId="{3F764C21-C19A-4F7F-96FB-5A1476CFF21C}" type="presOf" srcId="{DEDCFEE4-F66D-4DF8-AABA-C0056A3092CE}" destId="{34F9E50D-436C-4B52-A28F-88D45B3DA3C0}" srcOrd="0" destOrd="3" presId="urn:microsoft.com/office/officeart/2005/8/layout/hList1"/>
    <dgm:cxn modelId="{4F399D25-6A07-47BF-AEA0-68757AD40961}" type="presOf" srcId="{D5BC4C47-691C-47E2-A5E7-DA4CA8586912}" destId="{34F9E50D-436C-4B52-A28F-88D45B3DA3C0}" srcOrd="0" destOrd="1" presId="urn:microsoft.com/office/officeart/2005/8/layout/hList1"/>
    <dgm:cxn modelId="{00F8092B-380F-4DD8-A71C-43881A6982D1}" type="presOf" srcId="{FF0510DA-6D48-474B-A097-1ED81C797720}" destId="{89B782E4-4B87-4A27-9429-BE9B11B8BD15}" srcOrd="0" destOrd="0" presId="urn:microsoft.com/office/officeart/2005/8/layout/hList1"/>
    <dgm:cxn modelId="{E8499A32-95B1-41AA-BAF0-E20E90E00333}" srcId="{D74E5E43-5087-455A-97B9-247336EEE7FC}" destId="{73A0CEBE-2047-46AC-B74F-FFBA2C0E09E0}" srcOrd="1" destOrd="0" parTransId="{CF736E86-D1AA-4ACA-A721-CC86D7C10509}" sibTransId="{795AD0B5-C9B3-41E2-8489-6781E97334F1}"/>
    <dgm:cxn modelId="{9580243A-E258-43CB-A77A-32315F1CC86C}" srcId="{D74E5E43-5087-455A-97B9-247336EEE7FC}" destId="{FF0510DA-6D48-474B-A097-1ED81C797720}" srcOrd="2" destOrd="0" parTransId="{7B8C2553-1E4E-4808-98BF-6A16EFAD12D8}" sibTransId="{D0E0E9C4-7ABE-4969-B9DB-52080FB19D9F}"/>
    <dgm:cxn modelId="{3799173C-37EA-4CE8-9179-84D1CC7DB14B}" srcId="{09B0922B-690F-4743-8755-51F39407A7E9}" destId="{CD0FD779-85D4-435B-8675-837D9680B372}" srcOrd="1" destOrd="0" parTransId="{7C6CF38F-384A-43FD-BC3B-7E8A7ADD4E1B}" sibTransId="{D6AD3EF0-6E92-49F8-9AFE-61BEC07156DD}"/>
    <dgm:cxn modelId="{DC5A6440-F292-4EAB-9FFA-C4DE8F77C89C}" type="presOf" srcId="{76037CA4-E35A-4340-8C0F-6C4495D22134}" destId="{0A0FBD9B-F7C0-4A3D-A0F6-D0E4BD058187}" srcOrd="0" destOrd="0" presId="urn:microsoft.com/office/officeart/2005/8/layout/hList1"/>
    <dgm:cxn modelId="{64CCE443-70D5-4E97-AA18-FC63C0A65AE5}" type="presOf" srcId="{520BFC76-E191-4BD4-B8ED-9A5D3BA2B4C0}" destId="{0A0FBD9B-F7C0-4A3D-A0F6-D0E4BD058187}" srcOrd="0" destOrd="2" presId="urn:microsoft.com/office/officeart/2005/8/layout/hList1"/>
    <dgm:cxn modelId="{3E6BF445-EF3D-44E7-B44E-E6DA4AD96041}" srcId="{73A0CEBE-2047-46AC-B74F-FFBA2C0E09E0}" destId="{A5BA6879-D2B8-439B-B171-8F46BAD29032}" srcOrd="0" destOrd="0" parTransId="{083EF935-08F3-4BE8-A30B-927EA4E62C34}" sibTransId="{FFC93577-369E-4D58-82D8-49DA70493512}"/>
    <dgm:cxn modelId="{D9F1714D-F968-497F-B41D-4C3FB0F9CF4D}" type="presOf" srcId="{A5BA6879-D2B8-439B-B171-8F46BAD29032}" destId="{3FE48DFE-7560-4271-AC3C-FEA9B91597C3}" srcOrd="0" destOrd="0" presId="urn:microsoft.com/office/officeart/2005/8/layout/hList1"/>
    <dgm:cxn modelId="{85FA644F-5120-45DC-A64B-D1A7A8E181BD}" type="presOf" srcId="{09B0922B-690F-4743-8755-51F39407A7E9}" destId="{F7C6A2AD-5B39-420B-9399-EEC622B872C4}" srcOrd="0" destOrd="0" presId="urn:microsoft.com/office/officeart/2005/8/layout/hList1"/>
    <dgm:cxn modelId="{6879E173-F2D9-444B-A3ED-6C607375F3E0}" type="presOf" srcId="{D74E5E43-5087-455A-97B9-247336EEE7FC}" destId="{37666FF5-356C-4ACC-9AE9-467E76BE8ADA}" srcOrd="0" destOrd="0" presId="urn:microsoft.com/office/officeart/2005/8/layout/hList1"/>
    <dgm:cxn modelId="{45309876-1DA1-4B26-8AE7-51DB0D20BD66}" srcId="{FF0510DA-6D48-474B-A097-1ED81C797720}" destId="{D5BC4C47-691C-47E2-A5E7-DA4CA8586912}" srcOrd="1" destOrd="0" parTransId="{E6EA1B61-2914-4926-91AA-04907C0E715B}" sibTransId="{8BDF6C82-CA18-469F-A2A1-65506F859286}"/>
    <dgm:cxn modelId="{AE21C979-7D3F-407A-822C-B8AA772D493D}" srcId="{D74E5E43-5087-455A-97B9-247336EEE7FC}" destId="{09B0922B-690F-4743-8755-51F39407A7E9}" srcOrd="0" destOrd="0" parTransId="{2DA9E4A9-86DB-4FA9-9098-DFD2518C38E7}" sibTransId="{6B46282B-9CB4-42CA-9DB9-BA1DDA1FF273}"/>
    <dgm:cxn modelId="{74E7BD87-3342-43AD-8FD5-B1703D143740}" srcId="{09B0922B-690F-4743-8755-51F39407A7E9}" destId="{520BFC76-E191-4BD4-B8ED-9A5D3BA2B4C0}" srcOrd="2" destOrd="0" parTransId="{053F3838-9161-4750-9585-F880BC914AAC}" sibTransId="{9C15F7EE-36D0-43DE-B109-0B958AC02CA0}"/>
    <dgm:cxn modelId="{93292B8C-012F-42BE-A103-B040A1BAE79F}" type="presOf" srcId="{CD0FD779-85D4-435B-8675-837D9680B372}" destId="{0A0FBD9B-F7C0-4A3D-A0F6-D0E4BD058187}" srcOrd="0" destOrd="1" presId="urn:microsoft.com/office/officeart/2005/8/layout/hList1"/>
    <dgm:cxn modelId="{BD09F8A6-9F6B-4F6D-ACE8-EF500DA35B18}" type="presOf" srcId="{DB5F5EA3-8176-4B59-9833-636DA3035D4E}" destId="{3FE48DFE-7560-4271-AC3C-FEA9B91597C3}" srcOrd="0" destOrd="1" presId="urn:microsoft.com/office/officeart/2005/8/layout/hList1"/>
    <dgm:cxn modelId="{5B794CAC-9F87-448F-8423-7CF0589D6C25}" srcId="{FF0510DA-6D48-474B-A097-1ED81C797720}" destId="{CB451156-DD59-442F-81C7-B62561690F42}" srcOrd="0" destOrd="0" parTransId="{25975AA7-5A1F-457E-A37D-61C0D15034AB}" sibTransId="{083CA33F-D53D-4494-B9EA-17B6B78245B8}"/>
    <dgm:cxn modelId="{BCDA27DA-ABA0-4685-AA99-F226E25B3BAC}" type="presOf" srcId="{44381A2C-503F-4090-8174-1CCCF723EEFB}" destId="{34F9E50D-436C-4B52-A28F-88D45B3DA3C0}" srcOrd="0" destOrd="2" presId="urn:microsoft.com/office/officeart/2005/8/layout/hList1"/>
    <dgm:cxn modelId="{8958C8DA-7D7E-4005-A204-85B404C36585}" srcId="{09B0922B-690F-4743-8755-51F39407A7E9}" destId="{76037CA4-E35A-4340-8C0F-6C4495D22134}" srcOrd="0" destOrd="0" parTransId="{4C08D55E-4870-49E7-99A6-C9D341446EAC}" sibTransId="{45068C8C-7381-433E-AF5E-61ACDB66F43F}"/>
    <dgm:cxn modelId="{0AED0EDE-2FCA-41F4-A8BA-557C5A8F326B}" type="presOf" srcId="{CB451156-DD59-442F-81C7-B62561690F42}" destId="{34F9E50D-436C-4B52-A28F-88D45B3DA3C0}" srcOrd="0" destOrd="0" presId="urn:microsoft.com/office/officeart/2005/8/layout/hList1"/>
    <dgm:cxn modelId="{297AFBF9-D149-40D3-B4E8-F6CEEBD3CEB5}" srcId="{FF0510DA-6D48-474B-A097-1ED81C797720}" destId="{DEDCFEE4-F66D-4DF8-AABA-C0056A3092CE}" srcOrd="3" destOrd="0" parTransId="{47B17B93-AB17-4080-BB05-69AF92768BEC}" sibTransId="{3E7816F0-CD2A-42E9-97F9-C162FEF7CF8F}"/>
    <dgm:cxn modelId="{78BE1A31-4424-4ABC-A9D3-A8A55A82509E}" type="presParOf" srcId="{37666FF5-356C-4ACC-9AE9-467E76BE8ADA}" destId="{EE321BAB-C3D1-4FA5-9E18-E97F865CD5EA}" srcOrd="0" destOrd="0" presId="urn:microsoft.com/office/officeart/2005/8/layout/hList1"/>
    <dgm:cxn modelId="{506F6D16-B800-48E7-B148-56C8EBBCF622}" type="presParOf" srcId="{EE321BAB-C3D1-4FA5-9E18-E97F865CD5EA}" destId="{F7C6A2AD-5B39-420B-9399-EEC622B872C4}" srcOrd="0" destOrd="0" presId="urn:microsoft.com/office/officeart/2005/8/layout/hList1"/>
    <dgm:cxn modelId="{4B4A9E4E-6F7C-42E0-8FC7-B6D39EBAC86E}" type="presParOf" srcId="{EE321BAB-C3D1-4FA5-9E18-E97F865CD5EA}" destId="{0A0FBD9B-F7C0-4A3D-A0F6-D0E4BD058187}" srcOrd="1" destOrd="0" presId="urn:microsoft.com/office/officeart/2005/8/layout/hList1"/>
    <dgm:cxn modelId="{9304B0D9-ABE6-4190-90A9-87E3217FA413}" type="presParOf" srcId="{37666FF5-356C-4ACC-9AE9-467E76BE8ADA}" destId="{65772998-4FA0-4891-9131-F50E8C13A54D}" srcOrd="1" destOrd="0" presId="urn:microsoft.com/office/officeart/2005/8/layout/hList1"/>
    <dgm:cxn modelId="{E0673145-481D-458D-BEFC-2C7C9AA9A152}" type="presParOf" srcId="{37666FF5-356C-4ACC-9AE9-467E76BE8ADA}" destId="{EE1E7E72-7953-4CA5-9C4E-6EF69F637052}" srcOrd="2" destOrd="0" presId="urn:microsoft.com/office/officeart/2005/8/layout/hList1"/>
    <dgm:cxn modelId="{47A8385F-5905-4453-AEAE-6F5F7407AC55}" type="presParOf" srcId="{EE1E7E72-7953-4CA5-9C4E-6EF69F637052}" destId="{044C93A5-9382-4DB7-AC55-317AE7F2CCB0}" srcOrd="0" destOrd="0" presId="urn:microsoft.com/office/officeart/2005/8/layout/hList1"/>
    <dgm:cxn modelId="{191E9A31-FBC7-4933-96DC-45FC823C1C52}" type="presParOf" srcId="{EE1E7E72-7953-4CA5-9C4E-6EF69F637052}" destId="{3FE48DFE-7560-4271-AC3C-FEA9B91597C3}" srcOrd="1" destOrd="0" presId="urn:microsoft.com/office/officeart/2005/8/layout/hList1"/>
    <dgm:cxn modelId="{15B67282-3D0B-4D64-A58C-A9D55AEAE491}" type="presParOf" srcId="{37666FF5-356C-4ACC-9AE9-467E76BE8ADA}" destId="{B29EC060-0330-4C7A-A928-A856747D7AC9}" srcOrd="3" destOrd="0" presId="urn:microsoft.com/office/officeart/2005/8/layout/hList1"/>
    <dgm:cxn modelId="{9B0401A3-B0FD-4BF1-A57F-27D907351F08}" type="presParOf" srcId="{37666FF5-356C-4ACC-9AE9-467E76BE8ADA}" destId="{2E730EC6-D114-41A8-AFCE-2768A930744B}" srcOrd="4" destOrd="0" presId="urn:microsoft.com/office/officeart/2005/8/layout/hList1"/>
    <dgm:cxn modelId="{30B0D7BB-DF14-4D26-8063-7EDD9D2438D0}" type="presParOf" srcId="{2E730EC6-D114-41A8-AFCE-2768A930744B}" destId="{89B782E4-4B87-4A27-9429-BE9B11B8BD15}" srcOrd="0" destOrd="0" presId="urn:microsoft.com/office/officeart/2005/8/layout/hList1"/>
    <dgm:cxn modelId="{EC8320D4-1866-4C24-B0B3-C9FBBA232E73}" type="presParOf" srcId="{2E730EC6-D114-41A8-AFCE-2768A930744B}" destId="{34F9E50D-436C-4B52-A28F-88D45B3DA3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61A2C-D874-437F-B893-43C7B61E8AAC}">
      <dsp:nvSpPr>
        <dsp:cNvPr id="0" name=""/>
        <dsp:cNvSpPr/>
      </dsp:nvSpPr>
      <dsp:spPr bwMode="white">
        <a:xfrm>
          <a:off x="0" y="980906"/>
          <a:ext cx="6735443" cy="17805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The rapid advancement of AI has created unhindered access to analytical tools and cost-effective data analysis, enabling educators and students to enhance their teaching methodologies</a:t>
          </a:r>
          <a:r>
            <a:rPr lang="en-US" sz="2200" kern="1200" dirty="0">
              <a:latin typeface="Arial" panose="020B0604020202020204" pitchFamily="34" charset="0"/>
              <a:cs typeface="Arial" panose="020B0604020202020204" pitchFamily="34" charset="0"/>
            </a:rPr>
            <a:t>.</a:t>
          </a:r>
          <a:endParaRPr sz="6500" kern="1200" dirty="0"/>
        </a:p>
      </dsp:txBody>
      <dsp:txXfrm>
        <a:off x="86918" y="1067824"/>
        <a:ext cx="6561607" cy="1606678"/>
      </dsp:txXfrm>
    </dsp:sp>
    <dsp:sp modelId="{D3E8A6C6-5310-4698-9A8E-C1C8D6991DF6}">
      <dsp:nvSpPr>
        <dsp:cNvPr id="0" name=""/>
        <dsp:cNvSpPr/>
      </dsp:nvSpPr>
      <dsp:spPr bwMode="white">
        <a:xfrm>
          <a:off x="0" y="2948620"/>
          <a:ext cx="6735443" cy="163507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i="0" kern="1200" dirty="0">
              <a:latin typeface="Arial" panose="020B0604020202020204" pitchFamily="34" charset="0"/>
              <a:cs typeface="Arial" panose="020B0604020202020204" pitchFamily="34" charset="0"/>
            </a:rPr>
            <a:t>“Knowledge without application is simply knowledge. Applying the knowledge to one’s life is wisdom — and that is the ultimate virtue” ― Kasi Kaye Iliopoulos</a:t>
          </a:r>
          <a:endParaRPr lang="en-US" sz="2200" kern="1200" dirty="0">
            <a:latin typeface="Arial" panose="020B0604020202020204" pitchFamily="34" charset="0"/>
            <a:cs typeface="Arial" panose="020B0604020202020204" pitchFamily="34" charset="0"/>
          </a:endParaRPr>
        </a:p>
      </dsp:txBody>
      <dsp:txXfrm>
        <a:off x="79818" y="3028438"/>
        <a:ext cx="6575807" cy="1475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B8615-543B-45E3-9E87-FA8670E997D3}">
      <dsp:nvSpPr>
        <dsp:cNvPr id="0" name=""/>
        <dsp:cNvSpPr/>
      </dsp:nvSpPr>
      <dsp:spPr>
        <a:xfrm>
          <a:off x="0" y="633"/>
          <a:ext cx="11097259" cy="1483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DB109-53D6-47DE-8187-A8AFADBEA67E}">
      <dsp:nvSpPr>
        <dsp:cNvPr id="0" name=""/>
        <dsp:cNvSpPr/>
      </dsp:nvSpPr>
      <dsp:spPr>
        <a:xfrm>
          <a:off x="448661" y="334349"/>
          <a:ext cx="815748" cy="8157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73AFD-EB9F-438C-BB47-C7E428225D63}">
      <dsp:nvSpPr>
        <dsp:cNvPr id="0" name=""/>
        <dsp:cNvSpPr/>
      </dsp:nvSpPr>
      <dsp:spPr bwMode="white">
        <a:xfrm>
          <a:off x="1713072" y="633"/>
          <a:ext cx="9384187" cy="148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70" tIns="156970" rIns="156970" bIns="156970" numCol="1" spcCol="1270" anchor="ctr" anchorCtr="0">
          <a:noAutofit/>
        </a:bodyPr>
        <a:lstStyle/>
        <a:p>
          <a:pPr marL="0" lvl="0" indent="0" algn="just" defTabSz="889000">
            <a:lnSpc>
              <a:spcPct val="100000"/>
            </a:lnSpc>
            <a:spcBef>
              <a:spcPct val="0"/>
            </a:spcBef>
            <a:spcAft>
              <a:spcPct val="35000"/>
            </a:spcAft>
            <a:buNone/>
          </a:pPr>
          <a:r>
            <a:rPr lang="en-US" sz="2000" kern="1200">
              <a:latin typeface="Arial" panose="020B0604020202020204" pitchFamily="34" charset="0"/>
              <a:cs typeface="Arial" panose="020B0604020202020204" pitchFamily="34" charset="0"/>
            </a:rPr>
            <a:t>Data analysis is the process of collecting, organizing, interpreting, and presenting data to uncover patterns, draw conclusions, and support decision-making. It involves using statistical, logical, and analytical techniques to understand what the data reveals about a phenomenon or research question.</a:t>
          </a:r>
        </a:p>
      </dsp:txBody>
      <dsp:txXfrm>
        <a:off x="1713072" y="633"/>
        <a:ext cx="9384187" cy="1483179"/>
      </dsp:txXfrm>
    </dsp:sp>
    <dsp:sp modelId="{66CC1548-D646-4ABF-893D-D830482FBC9C}">
      <dsp:nvSpPr>
        <dsp:cNvPr id="0" name=""/>
        <dsp:cNvSpPr/>
      </dsp:nvSpPr>
      <dsp:spPr>
        <a:xfrm>
          <a:off x="0" y="1854607"/>
          <a:ext cx="11097259" cy="1483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23691-13A2-4501-9CFF-324618415384}">
      <dsp:nvSpPr>
        <dsp:cNvPr id="0" name=""/>
        <dsp:cNvSpPr/>
      </dsp:nvSpPr>
      <dsp:spPr>
        <a:xfrm>
          <a:off x="448661" y="2188323"/>
          <a:ext cx="815748" cy="8157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8A0CA-6487-4DA5-BC8F-5F6756A621B0}">
      <dsp:nvSpPr>
        <dsp:cNvPr id="0" name=""/>
        <dsp:cNvSpPr/>
      </dsp:nvSpPr>
      <dsp:spPr bwMode="white">
        <a:xfrm>
          <a:off x="1713072" y="1854607"/>
          <a:ext cx="9384187" cy="148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70" tIns="156970" rIns="156970" bIns="156970" numCol="1" spcCol="1270" anchor="ctr" anchorCtr="0">
          <a:noAutofit/>
        </a:bodyPr>
        <a:lstStyle/>
        <a:p>
          <a:pPr marL="0" lvl="0" indent="0" algn="just" defTabSz="889000">
            <a:lnSpc>
              <a:spcPct val="100000"/>
            </a:lnSpc>
            <a:spcBef>
              <a:spcPct val="0"/>
            </a:spcBef>
            <a:spcAft>
              <a:spcPct val="35000"/>
            </a:spcAft>
            <a:buNone/>
          </a:pPr>
          <a:r>
            <a:rPr lang="en-US" sz="2000" kern="1200">
              <a:latin typeface="Arial" panose="020B0604020202020204" pitchFamily="34" charset="0"/>
              <a:cs typeface="Arial" panose="020B0604020202020204" pitchFamily="34" charset="0"/>
            </a:rPr>
            <a:t>Data analysis is one of the three core responsibilities of an academic lecturer, alongside teaching and community service.</a:t>
          </a:r>
        </a:p>
      </dsp:txBody>
      <dsp:txXfrm>
        <a:off x="1713072" y="1854607"/>
        <a:ext cx="9384187" cy="1483179"/>
      </dsp:txXfrm>
    </dsp:sp>
    <dsp:sp modelId="{35AB877F-53FD-4AC4-B827-8968AA62F0AF}">
      <dsp:nvSpPr>
        <dsp:cNvPr id="0" name=""/>
        <dsp:cNvSpPr/>
      </dsp:nvSpPr>
      <dsp:spPr>
        <a:xfrm>
          <a:off x="0" y="3708581"/>
          <a:ext cx="11097259" cy="14831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96A7C-B763-433C-8278-5011BBF6175D}">
      <dsp:nvSpPr>
        <dsp:cNvPr id="0" name=""/>
        <dsp:cNvSpPr/>
      </dsp:nvSpPr>
      <dsp:spPr>
        <a:xfrm>
          <a:off x="448661" y="4042297"/>
          <a:ext cx="815748" cy="81574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65128-C1A6-43BF-A872-C54EAB5DFF65}">
      <dsp:nvSpPr>
        <dsp:cNvPr id="0" name=""/>
        <dsp:cNvSpPr/>
      </dsp:nvSpPr>
      <dsp:spPr bwMode="white">
        <a:xfrm>
          <a:off x="1713072" y="3708581"/>
          <a:ext cx="9384187" cy="1483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970" tIns="156970" rIns="156970" bIns="156970" numCol="1" spcCol="1270" anchor="ctr" anchorCtr="0">
          <a:noAutofit/>
        </a:bodyPr>
        <a:lstStyle/>
        <a:p>
          <a:pPr marL="0" lvl="0" indent="0" algn="just" defTabSz="889000">
            <a:lnSpc>
              <a:spcPct val="100000"/>
            </a:lnSpc>
            <a:spcBef>
              <a:spcPct val="0"/>
            </a:spcBef>
            <a:spcAft>
              <a:spcPct val="35000"/>
            </a:spcAft>
            <a:buNone/>
          </a:pPr>
          <a:r>
            <a:rPr lang="en-US" sz="2000" kern="1200">
              <a:latin typeface="Arial" panose="020B0604020202020204" pitchFamily="34" charset="0"/>
              <a:cs typeface="Arial" panose="020B0604020202020204" pitchFamily="34" charset="0"/>
            </a:rPr>
            <a:t>It plays a critical role in fulfilling the maxim 'Publish or Perish' or, more recently, 'Be Visible or Vanish,' by enabling the production of impactful, data-driven research."</a:t>
          </a:r>
        </a:p>
      </dsp:txBody>
      <dsp:txXfrm>
        <a:off x="1713072" y="3708581"/>
        <a:ext cx="9384187" cy="1483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B8615-543B-45E3-9E87-FA8670E997D3}">
      <dsp:nvSpPr>
        <dsp:cNvPr id="0" name=""/>
        <dsp:cNvSpPr/>
      </dsp:nvSpPr>
      <dsp:spPr>
        <a:xfrm>
          <a:off x="0" y="563498"/>
          <a:ext cx="11097259" cy="18893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DB109-53D6-47DE-8187-A8AFADBEA67E}">
      <dsp:nvSpPr>
        <dsp:cNvPr id="0" name=""/>
        <dsp:cNvSpPr/>
      </dsp:nvSpPr>
      <dsp:spPr>
        <a:xfrm>
          <a:off x="571537" y="988609"/>
          <a:ext cx="1039158" cy="1039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73AFD-EB9F-438C-BB47-C7E428225D63}">
      <dsp:nvSpPr>
        <dsp:cNvPr id="0" name=""/>
        <dsp:cNvSpPr/>
      </dsp:nvSpPr>
      <dsp:spPr bwMode="white">
        <a:xfrm>
          <a:off x="2182232" y="563498"/>
          <a:ext cx="8915027" cy="188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59" tIns="199959" rIns="199959" bIns="199959" numCol="1" spcCol="1270" anchor="ctr" anchorCtr="0">
          <a:noAutofit/>
        </a:bodyPr>
        <a:lstStyle/>
        <a:p>
          <a:pPr marL="0" lvl="0" indent="0" algn="just"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Qualitative data analysis is a systematic, iterative, and interpretive process of organising, coding, categorising, and examining textual or visual data to identify patterns, themes, and meanings, thereby generating insights that explain social phenomena within their context (Creswell, 2014; Miles, Huberman, &amp; Saldaña, 2014; Braun &amp; Clarke, 2006).</a:t>
          </a:r>
        </a:p>
      </dsp:txBody>
      <dsp:txXfrm>
        <a:off x="2182232" y="563498"/>
        <a:ext cx="8915027" cy="1889379"/>
      </dsp:txXfrm>
    </dsp:sp>
    <dsp:sp modelId="{35AB877F-53FD-4AC4-B827-8968AA62F0AF}">
      <dsp:nvSpPr>
        <dsp:cNvPr id="0" name=""/>
        <dsp:cNvSpPr/>
      </dsp:nvSpPr>
      <dsp:spPr>
        <a:xfrm>
          <a:off x="0" y="2850641"/>
          <a:ext cx="11097259" cy="18893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96A7C-B763-433C-8278-5011BBF6175D}">
      <dsp:nvSpPr>
        <dsp:cNvPr id="0" name=""/>
        <dsp:cNvSpPr/>
      </dsp:nvSpPr>
      <dsp:spPr>
        <a:xfrm>
          <a:off x="571537" y="3275752"/>
          <a:ext cx="1039158" cy="103915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65128-C1A6-43BF-A872-C54EAB5DFF65}">
      <dsp:nvSpPr>
        <dsp:cNvPr id="0" name=""/>
        <dsp:cNvSpPr/>
      </dsp:nvSpPr>
      <dsp:spPr bwMode="white">
        <a:xfrm>
          <a:off x="2182232" y="2850641"/>
          <a:ext cx="8915027" cy="188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959" tIns="199959" rIns="199959" bIns="199959" numCol="1" spcCol="1270" anchor="ctr" anchorCtr="0">
          <a:noAutofit/>
        </a:bodyPr>
        <a:lstStyle/>
        <a:p>
          <a:pPr marL="0" lvl="0" indent="0" algn="just"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It is characterised by smaller, purposively selected samples, which allow for deeper, richer, and more nuanced analysis of participants’ experiences and meanings. It focuses on depth rather than breadth, enhances contextual understanding, and supports interpretive insight (John W. Creswell, 2014; Greg Guest et al., 2006; Matthew B. Miles et al., 2014).</a:t>
          </a:r>
        </a:p>
      </dsp:txBody>
      <dsp:txXfrm>
        <a:off x="2182232" y="2850641"/>
        <a:ext cx="8915027" cy="18893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B087C-1502-4E09-BB64-4D2F6F9CE7BE}">
      <dsp:nvSpPr>
        <dsp:cNvPr id="0" name=""/>
        <dsp:cNvSpPr/>
      </dsp:nvSpPr>
      <dsp:spPr bwMode="white">
        <a:xfrm>
          <a:off x="0" y="129946"/>
          <a:ext cx="1068324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The AI ChatGPT is designed to assist with data analysis, with human guidance and specification of the types of qualitative analysis.  Specifically, ChatGPT can be valuable for the following qualitative analysis:</a:t>
          </a:r>
        </a:p>
      </dsp:txBody>
      <dsp:txXfrm>
        <a:off x="52431" y="182377"/>
        <a:ext cx="10578378" cy="969198"/>
      </dsp:txXfrm>
    </dsp:sp>
    <dsp:sp modelId="{B326A65E-A10F-44A9-8CE3-E2D1F538299B}">
      <dsp:nvSpPr>
        <dsp:cNvPr id="0" name=""/>
        <dsp:cNvSpPr/>
      </dsp:nvSpPr>
      <dsp:spPr bwMode="white">
        <a:xfrm>
          <a:off x="0" y="1204006"/>
          <a:ext cx="10683240" cy="3018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193" tIns="34290" rIns="192024" bIns="34290" numCol="1" spcCol="1270" anchor="t" anchorCtr="0">
          <a:noAutofit/>
        </a:bodyPr>
        <a:lstStyle/>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Interview Transcript development</a:t>
          </a:r>
        </a:p>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Assist in qualitative data analysis (e.g., coding themes from interview transcripts).</a:t>
          </a:r>
        </a:p>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Thematic analysis </a:t>
          </a:r>
        </a:p>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Content analysis </a:t>
          </a:r>
        </a:p>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Focus Group analysis </a:t>
          </a:r>
        </a:p>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Systematic literature review (SLR) </a:t>
          </a:r>
        </a:p>
        <a:p>
          <a:pPr marL="228600" lvl="1" indent="-228600" algn="l" defTabSz="933450">
            <a:lnSpc>
              <a:spcPct val="100000"/>
            </a:lnSpc>
            <a:spcBef>
              <a:spcPct val="0"/>
            </a:spcBef>
            <a:spcAft>
              <a:spcPct val="20000"/>
            </a:spcAft>
            <a:buChar char="•"/>
          </a:pPr>
          <a:r>
            <a:rPr lang="en-US" sz="2100" kern="1200" dirty="0">
              <a:latin typeface="Arial" panose="020B0604020202020204" pitchFamily="34" charset="0"/>
              <a:cs typeface="Arial" panose="020B0604020202020204" pitchFamily="34" charset="0"/>
            </a:rPr>
            <a:t>Discourse Analysis</a:t>
          </a:r>
        </a:p>
        <a:p>
          <a:pPr marL="228600" lvl="1" indent="-228600" algn="l" defTabSz="933450">
            <a:lnSpc>
              <a:spcPct val="100000"/>
            </a:lnSpc>
            <a:spcBef>
              <a:spcPct val="0"/>
            </a:spcBef>
            <a:spcAft>
              <a:spcPct val="20000"/>
            </a:spcAft>
            <a:buChar char="•"/>
          </a:pPr>
          <a:r>
            <a:rPr lang="en-US" sz="2100" kern="1200">
              <a:latin typeface="Arial" panose="020B0604020202020204" pitchFamily="34" charset="0"/>
              <a:cs typeface="Arial" panose="020B0604020202020204" pitchFamily="34" charset="0"/>
            </a:rPr>
            <a:t>Summarise and explain findings in plain language for the document review</a:t>
          </a:r>
          <a:endParaRPr sz="2100" kern="1200"/>
        </a:p>
      </dsp:txBody>
      <dsp:txXfrm>
        <a:off x="0" y="1204006"/>
        <a:ext cx="10683240" cy="3018060"/>
      </dsp:txXfrm>
    </dsp:sp>
    <dsp:sp modelId="{A9D77570-348C-40A1-86DC-4712D9A71676}">
      <dsp:nvSpPr>
        <dsp:cNvPr id="0" name=""/>
        <dsp:cNvSpPr/>
      </dsp:nvSpPr>
      <dsp:spPr bwMode="white">
        <a:xfrm>
          <a:off x="0" y="4222067"/>
          <a:ext cx="1068324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NB: You need the premium version of ChatGPT 4.0 to run reliable data analysis.</a:t>
          </a:r>
        </a:p>
      </dsp:txBody>
      <dsp:txXfrm>
        <a:off x="52431" y="4274498"/>
        <a:ext cx="10578378" cy="96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6A2AD-5B39-420B-9399-EEC622B872C4}">
      <dsp:nvSpPr>
        <dsp:cNvPr id="0" name=""/>
        <dsp:cNvSpPr/>
      </dsp:nvSpPr>
      <dsp:spPr bwMode="white">
        <a:xfrm>
          <a:off x="4173" y="266735"/>
          <a:ext cx="2509378" cy="100375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Thematic Analysis</a:t>
          </a:r>
          <a:endParaRPr lang="en-US" sz="1900" kern="1200" dirty="0">
            <a:latin typeface="Arial" panose="020B0604020202020204" pitchFamily="34" charset="0"/>
            <a:cs typeface="Arial" panose="020B0604020202020204" pitchFamily="34" charset="0"/>
          </a:endParaRPr>
        </a:p>
      </dsp:txBody>
      <dsp:txXfrm>
        <a:off x="4173" y="266735"/>
        <a:ext cx="2509378" cy="1003751"/>
      </dsp:txXfrm>
    </dsp:sp>
    <dsp:sp modelId="{0A0FBD9B-F7C0-4A3D-A0F6-D0E4BD058187}">
      <dsp:nvSpPr>
        <dsp:cNvPr id="0" name=""/>
        <dsp:cNvSpPr/>
      </dsp:nvSpPr>
      <dsp:spPr bwMode="white">
        <a:xfrm>
          <a:off x="4173" y="1270486"/>
          <a:ext cx="2509378" cy="365771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Identifies, analyzes, and reports patterns (themes) within the data.</a:t>
          </a:r>
        </a:p>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Involves coding, categorization, and theme development.</a:t>
          </a:r>
        </a:p>
      </dsp:txBody>
      <dsp:txXfrm>
        <a:off x="4173" y="1270486"/>
        <a:ext cx="2509378" cy="3657712"/>
      </dsp:txXfrm>
    </dsp:sp>
    <dsp:sp modelId="{044C93A5-9382-4DB7-AC55-317AE7F2CCB0}">
      <dsp:nvSpPr>
        <dsp:cNvPr id="0" name=""/>
        <dsp:cNvSpPr/>
      </dsp:nvSpPr>
      <dsp:spPr bwMode="white">
        <a:xfrm>
          <a:off x="2864864" y="266735"/>
          <a:ext cx="2509378" cy="1003751"/>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Content Analysis</a:t>
          </a:r>
          <a:endParaRPr lang="en-US" sz="1900" kern="1200" dirty="0">
            <a:latin typeface="Arial" panose="020B0604020202020204" pitchFamily="34" charset="0"/>
            <a:cs typeface="Arial" panose="020B0604020202020204" pitchFamily="34" charset="0"/>
          </a:endParaRPr>
        </a:p>
      </dsp:txBody>
      <dsp:txXfrm>
        <a:off x="2864864" y="266735"/>
        <a:ext cx="2509378" cy="1003751"/>
      </dsp:txXfrm>
    </dsp:sp>
    <dsp:sp modelId="{3FE48DFE-7560-4271-AC3C-FEA9B91597C3}">
      <dsp:nvSpPr>
        <dsp:cNvPr id="0" name=""/>
        <dsp:cNvSpPr/>
      </dsp:nvSpPr>
      <dsp:spPr bwMode="white">
        <a:xfrm>
          <a:off x="2864864" y="1270486"/>
          <a:ext cx="2509378" cy="3657712"/>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Systematically </a:t>
          </a:r>
          <a:r>
            <a:rPr lang="en-US" sz="1900" b="0" kern="1200" dirty="0" err="1">
              <a:latin typeface="Arial" panose="020B0604020202020204" pitchFamily="34" charset="0"/>
              <a:cs typeface="Arial" panose="020B0604020202020204" pitchFamily="34" charset="0"/>
            </a:rPr>
            <a:t>categorises</a:t>
          </a:r>
          <a:r>
            <a:rPr lang="en-US" sz="1900" b="0" kern="1200" dirty="0">
              <a:latin typeface="Arial" panose="020B0604020202020204" pitchFamily="34" charset="0"/>
              <a:cs typeface="Arial" panose="020B0604020202020204" pitchFamily="34" charset="0"/>
            </a:rPr>
            <a:t> verbal or textual data.</a:t>
          </a:r>
        </a:p>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Involves counting recurring words, phrases, or concepts.</a:t>
          </a:r>
        </a:p>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Can be qualitative (interpreting meaning) or quantitative (frequency analysis).</a:t>
          </a:r>
        </a:p>
      </dsp:txBody>
      <dsp:txXfrm>
        <a:off x="2864864" y="1270486"/>
        <a:ext cx="2509378" cy="3657712"/>
      </dsp:txXfrm>
    </dsp:sp>
    <dsp:sp modelId="{89B782E4-4B87-4A27-9429-BE9B11B8BD15}">
      <dsp:nvSpPr>
        <dsp:cNvPr id="0" name=""/>
        <dsp:cNvSpPr/>
      </dsp:nvSpPr>
      <dsp:spPr bwMode="white">
        <a:xfrm>
          <a:off x="5725556" y="266735"/>
          <a:ext cx="2509378" cy="1003751"/>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Narrative Analysis</a:t>
          </a:r>
          <a:endParaRPr lang="en-US" sz="1900" kern="1200" dirty="0">
            <a:latin typeface="Arial" panose="020B0604020202020204" pitchFamily="34" charset="0"/>
            <a:cs typeface="Arial" panose="020B0604020202020204" pitchFamily="34" charset="0"/>
          </a:endParaRPr>
        </a:p>
      </dsp:txBody>
      <dsp:txXfrm>
        <a:off x="5725556" y="266735"/>
        <a:ext cx="2509378" cy="1003751"/>
      </dsp:txXfrm>
    </dsp:sp>
    <dsp:sp modelId="{34F9E50D-436C-4B52-A28F-88D45B3DA3C0}">
      <dsp:nvSpPr>
        <dsp:cNvPr id="0" name=""/>
        <dsp:cNvSpPr/>
      </dsp:nvSpPr>
      <dsp:spPr bwMode="white">
        <a:xfrm>
          <a:off x="5725556" y="1270486"/>
          <a:ext cx="2509378" cy="3657712"/>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Examines the stories and experiences shared by participants.</a:t>
          </a:r>
        </a:p>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Focuses on how individuals construct their life narratives.</a:t>
          </a:r>
        </a:p>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Used in psychology, sociology, and media studies</a:t>
          </a:r>
          <a:r>
            <a:rPr lang="en-US" sz="1900" kern="1200" dirty="0">
              <a:latin typeface="Arial" panose="020B0604020202020204" pitchFamily="34" charset="0"/>
              <a:cs typeface="Arial" panose="020B0604020202020204" pitchFamily="34" charset="0"/>
            </a:rPr>
            <a:t>.</a:t>
          </a:r>
        </a:p>
      </dsp:txBody>
      <dsp:txXfrm>
        <a:off x="5725556" y="1270486"/>
        <a:ext cx="2509378" cy="3657712"/>
      </dsp:txXfrm>
    </dsp:sp>
    <dsp:sp modelId="{211657B9-8CCA-4857-B963-4B14B2ABF124}">
      <dsp:nvSpPr>
        <dsp:cNvPr id="0" name=""/>
        <dsp:cNvSpPr/>
      </dsp:nvSpPr>
      <dsp:spPr bwMode="white">
        <a:xfrm>
          <a:off x="8586248" y="266735"/>
          <a:ext cx="2509378" cy="100375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Discourse Analysis</a:t>
          </a:r>
          <a:endParaRPr lang="en-US" sz="1900" kern="1200">
            <a:latin typeface="Arial" panose="020B0604020202020204" pitchFamily="34" charset="0"/>
            <a:cs typeface="Arial" panose="020B0604020202020204" pitchFamily="34" charset="0"/>
          </a:endParaRPr>
        </a:p>
      </dsp:txBody>
      <dsp:txXfrm>
        <a:off x="8586248" y="266735"/>
        <a:ext cx="2509378" cy="1003751"/>
      </dsp:txXfrm>
    </dsp:sp>
    <dsp:sp modelId="{32662857-DCCB-42A4-AA3C-9E7560073E8D}">
      <dsp:nvSpPr>
        <dsp:cNvPr id="0" name=""/>
        <dsp:cNvSpPr/>
      </dsp:nvSpPr>
      <dsp:spPr bwMode="white">
        <a:xfrm>
          <a:off x="8586248" y="1270486"/>
          <a:ext cx="2509378" cy="365771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latin typeface="Arial" panose="020B0604020202020204" pitchFamily="34" charset="0"/>
              <a:cs typeface="Arial" panose="020B0604020202020204" pitchFamily="34" charset="0"/>
            </a:rPr>
            <a:t>Studies language use, social context, and communication patterns.</a:t>
          </a:r>
        </a:p>
        <a:p>
          <a:pPr marL="171450" lvl="1" indent="-171450" algn="l" defTabSz="844550">
            <a:lnSpc>
              <a:spcPct val="90000"/>
            </a:lnSpc>
            <a:spcBef>
              <a:spcPct val="0"/>
            </a:spcBef>
            <a:spcAft>
              <a:spcPct val="15000"/>
            </a:spcAft>
            <a:buChar char="•"/>
          </a:pPr>
          <a:r>
            <a:rPr lang="en-US" sz="1900" kern="1200" dirty="0">
              <a:latin typeface="Arial" panose="020B0604020202020204" pitchFamily="34" charset="0"/>
              <a:cs typeface="Arial" panose="020B0604020202020204" pitchFamily="34" charset="0"/>
            </a:rPr>
            <a:t>Analyzes power dynamics, ideology, and identity in interviews.</a:t>
          </a:r>
        </a:p>
      </dsp:txBody>
      <dsp:txXfrm>
        <a:off x="8586248" y="1270486"/>
        <a:ext cx="2509378" cy="36577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6A2AD-5B39-420B-9399-EEC622B872C4}">
      <dsp:nvSpPr>
        <dsp:cNvPr id="0" name=""/>
        <dsp:cNvSpPr/>
      </dsp:nvSpPr>
      <dsp:spPr bwMode="white">
        <a:xfrm>
          <a:off x="3468" y="2657"/>
          <a:ext cx="3381970" cy="126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Document Analysis</a:t>
          </a:r>
          <a:endParaRPr lang="en-US" sz="1900" kern="1200" dirty="0">
            <a:latin typeface="Arial" panose="020B0604020202020204" pitchFamily="34" charset="0"/>
            <a:cs typeface="Arial" panose="020B0604020202020204" pitchFamily="34" charset="0"/>
          </a:endParaRPr>
        </a:p>
      </dsp:txBody>
      <dsp:txXfrm>
        <a:off x="3468" y="2657"/>
        <a:ext cx="3381970" cy="1267200"/>
      </dsp:txXfrm>
    </dsp:sp>
    <dsp:sp modelId="{0A0FBD9B-F7C0-4A3D-A0F6-D0E4BD058187}">
      <dsp:nvSpPr>
        <dsp:cNvPr id="0" name=""/>
        <dsp:cNvSpPr/>
      </dsp:nvSpPr>
      <dsp:spPr bwMode="white">
        <a:xfrm>
          <a:off x="3468" y="1269857"/>
          <a:ext cx="3381970" cy="37649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altLang="en-US" sz="1900" kern="1200" dirty="0">
              <a:latin typeface="Arial" panose="020B0604020202020204" pitchFamily="34" charset="0"/>
              <a:cs typeface="Arial" panose="020B0604020202020204" pitchFamily="34" charset="0"/>
            </a:rPr>
            <a:t>Examination and interpretation of documents such as reports, policies, articles, records, and archives.</a:t>
          </a:r>
        </a:p>
        <a:p>
          <a:pPr marL="171450" lvl="1" indent="-171450" algn="l" defTabSz="844550">
            <a:lnSpc>
              <a:spcPct val="100000"/>
            </a:lnSpc>
            <a:spcBef>
              <a:spcPct val="0"/>
            </a:spcBef>
            <a:spcAft>
              <a:spcPct val="15000"/>
            </a:spcAft>
            <a:buChar char="•"/>
          </a:pPr>
          <a:r>
            <a:rPr lang="en-US" altLang="en-US" sz="1900" kern="1200" dirty="0">
              <a:latin typeface="Arial" panose="020B0604020202020204" pitchFamily="34" charset="0"/>
              <a:cs typeface="Arial" panose="020B0604020202020204" pitchFamily="34" charset="0"/>
            </a:rPr>
            <a:t>Involves coding, categorising, and interpreting textual or visual data to identify patterns, meanings, and insights.</a:t>
          </a:r>
        </a:p>
        <a:p>
          <a:pPr marL="228600" lvl="1" indent="-228600" algn="l" defTabSz="889000">
            <a:lnSpc>
              <a:spcPct val="100000"/>
            </a:lnSpc>
            <a:spcBef>
              <a:spcPct val="0"/>
            </a:spcBef>
            <a:spcAft>
              <a:spcPct val="15000"/>
            </a:spcAft>
            <a:buChar char="•"/>
          </a:pPr>
          <a:endParaRPr lang="en-US" altLang="en-US" sz="2000" kern="1200" dirty="0">
            <a:latin typeface="Arial" panose="020B0604020202020204" pitchFamily="34" charset="0"/>
            <a:cs typeface="Arial" panose="020B0604020202020204" pitchFamily="34" charset="0"/>
          </a:endParaRPr>
        </a:p>
      </dsp:txBody>
      <dsp:txXfrm>
        <a:off x="3468" y="1269857"/>
        <a:ext cx="3381970" cy="3764939"/>
      </dsp:txXfrm>
    </dsp:sp>
    <dsp:sp modelId="{044C93A5-9382-4DB7-AC55-317AE7F2CCB0}">
      <dsp:nvSpPr>
        <dsp:cNvPr id="0" name=""/>
        <dsp:cNvSpPr/>
      </dsp:nvSpPr>
      <dsp:spPr bwMode="white">
        <a:xfrm>
          <a:off x="3858914" y="2657"/>
          <a:ext cx="3381970" cy="12672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altLang="en-US" sz="1900" kern="1200" dirty="0">
              <a:latin typeface="Arial" panose="020B0604020202020204" pitchFamily="34" charset="0"/>
              <a:cs typeface="Arial" panose="020B0604020202020204" pitchFamily="34" charset="0"/>
            </a:rPr>
            <a:t>Systematic Literature Review (SLR)</a:t>
          </a:r>
        </a:p>
      </dsp:txBody>
      <dsp:txXfrm>
        <a:off x="3858914" y="2657"/>
        <a:ext cx="3381970" cy="1267200"/>
      </dsp:txXfrm>
    </dsp:sp>
    <dsp:sp modelId="{3FE48DFE-7560-4271-AC3C-FEA9B91597C3}">
      <dsp:nvSpPr>
        <dsp:cNvPr id="0" name=""/>
        <dsp:cNvSpPr/>
      </dsp:nvSpPr>
      <dsp:spPr bwMode="white">
        <a:xfrm>
          <a:off x="3858914" y="1269857"/>
          <a:ext cx="3381970" cy="376493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altLang="en-US" sz="2000" kern="1200" dirty="0">
              <a:latin typeface="Arial" panose="020B0604020202020204" pitchFamily="34" charset="0"/>
              <a:cs typeface="Arial" panose="020B0604020202020204" pitchFamily="34" charset="0"/>
            </a:rPr>
            <a:t>A structured, transparent, and replicable process of identifying, evaluating, and synthesising existing research on a specific topic.</a:t>
          </a:r>
        </a:p>
        <a:p>
          <a:pPr marL="228600" lvl="1" indent="-228600" algn="l" defTabSz="889000">
            <a:lnSpc>
              <a:spcPct val="100000"/>
            </a:lnSpc>
            <a:spcBef>
              <a:spcPct val="0"/>
            </a:spcBef>
            <a:spcAft>
              <a:spcPct val="15000"/>
            </a:spcAft>
            <a:buChar char="•"/>
          </a:pPr>
          <a:r>
            <a:rPr lang="en-US" altLang="en-US" sz="2000" kern="1200" dirty="0">
              <a:latin typeface="Arial" panose="020B0604020202020204" pitchFamily="34" charset="0"/>
              <a:cs typeface="Arial" panose="020B0604020202020204" pitchFamily="34" charset="0"/>
            </a:rPr>
            <a:t>Follows defined protocols (e.g., PRISMA guidelines)</a:t>
          </a:r>
        </a:p>
      </dsp:txBody>
      <dsp:txXfrm>
        <a:off x="3858914" y="1269857"/>
        <a:ext cx="3381970" cy="3764939"/>
      </dsp:txXfrm>
    </dsp:sp>
    <dsp:sp modelId="{89B782E4-4B87-4A27-9429-BE9B11B8BD15}">
      <dsp:nvSpPr>
        <dsp:cNvPr id="0" name=""/>
        <dsp:cNvSpPr/>
      </dsp:nvSpPr>
      <dsp:spPr bwMode="white">
        <a:xfrm>
          <a:off x="7714361" y="2657"/>
          <a:ext cx="3381970" cy="12672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100000"/>
            </a:lnSpc>
            <a:spcBef>
              <a:spcPct val="0"/>
            </a:spcBef>
            <a:spcAft>
              <a:spcPct val="35000"/>
            </a:spcAft>
            <a:buNone/>
          </a:pPr>
          <a:r>
            <a:rPr lang="en-US" sz="1900" b="1" kern="1200" dirty="0">
              <a:latin typeface="Arial" panose="020B0604020202020204" pitchFamily="34" charset="0"/>
              <a:cs typeface="Arial" panose="020B0604020202020204" pitchFamily="34" charset="0"/>
            </a:rPr>
            <a:t>Focus Group Analysis</a:t>
          </a:r>
          <a:endParaRPr sz="6500" kern="1200"/>
        </a:p>
      </dsp:txBody>
      <dsp:txXfrm>
        <a:off x="7714361" y="2657"/>
        <a:ext cx="3381970" cy="1267200"/>
      </dsp:txXfrm>
    </dsp:sp>
    <dsp:sp modelId="{34F9E50D-436C-4B52-A28F-88D45B3DA3C0}">
      <dsp:nvSpPr>
        <dsp:cNvPr id="0" name=""/>
        <dsp:cNvSpPr/>
      </dsp:nvSpPr>
      <dsp:spPr bwMode="white">
        <a:xfrm>
          <a:off x="7714361" y="1269857"/>
          <a:ext cx="3381970" cy="376493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100000"/>
            </a:lnSpc>
            <a:spcBef>
              <a:spcPct val="0"/>
            </a:spcBef>
            <a:spcAft>
              <a:spcPct val="15000"/>
            </a:spcAft>
            <a:buChar char="•"/>
          </a:pPr>
          <a:r>
            <a:rPr lang="en-US" altLang="en-US" sz="1900" kern="1200" dirty="0">
              <a:latin typeface="Arial" panose="020B0604020202020204" pitchFamily="34" charset="0"/>
              <a:cs typeface="Arial" panose="020B0604020202020204" pitchFamily="34" charset="0"/>
              <a:sym typeface="+mn-ea"/>
            </a:rPr>
            <a:t>Analyses data from group discussions (usually 5–10 participants)  around a specific topic.</a:t>
          </a:r>
          <a:endParaRPr lang="en-US" alt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en-US" altLang="en-US" sz="1900" kern="1200" dirty="0">
              <a:latin typeface="Arial" panose="020B0604020202020204" pitchFamily="34" charset="0"/>
              <a:cs typeface="Arial" panose="020B0604020202020204" pitchFamily="34" charset="0"/>
              <a:sym typeface="+mn-ea"/>
            </a:rPr>
            <a:t>Focuses on shared views, interactions, and group dynamics</a:t>
          </a:r>
          <a:endParaRPr lang="en-US" alt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en-US" altLang="en-US" sz="1900" kern="1200" dirty="0">
              <a:latin typeface="Arial" panose="020B0604020202020204" pitchFamily="34" charset="0"/>
              <a:cs typeface="Arial" panose="020B0604020202020204" pitchFamily="34" charset="0"/>
              <a:sym typeface="+mn-ea"/>
            </a:rPr>
            <a:t>Identifies themes, agreements, disagreements, and dominant opinions</a:t>
          </a:r>
          <a:endParaRPr lang="en-US" altLang="en-US" sz="1900" kern="1200" dirty="0">
            <a:latin typeface="Arial" panose="020B0604020202020204" pitchFamily="34" charset="0"/>
            <a:cs typeface="Arial" panose="020B0604020202020204" pitchFamily="34" charset="0"/>
          </a:endParaRPr>
        </a:p>
        <a:p>
          <a:pPr marL="171450" lvl="1" indent="-171450" algn="l" defTabSz="844550">
            <a:lnSpc>
              <a:spcPct val="100000"/>
            </a:lnSpc>
            <a:spcBef>
              <a:spcPct val="0"/>
            </a:spcBef>
            <a:spcAft>
              <a:spcPct val="15000"/>
            </a:spcAft>
            <a:buChar char="•"/>
          </a:pPr>
          <a:r>
            <a:rPr lang="en-US" altLang="en-US" sz="1900" kern="1200" dirty="0">
              <a:latin typeface="Arial" panose="020B0604020202020204" pitchFamily="34" charset="0"/>
              <a:cs typeface="Arial" panose="020B0604020202020204" pitchFamily="34" charset="0"/>
              <a:sym typeface="+mn-ea"/>
            </a:rPr>
            <a:t>responses.</a:t>
          </a:r>
        </a:p>
      </dsp:txBody>
      <dsp:txXfrm>
        <a:off x="7714361" y="1269857"/>
        <a:ext cx="3381970" cy="3764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64F22-15D3-41F0-81BB-66B454141523}"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23B25-073B-4B78-A017-EB03342F4C6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455BD-64A2-4447-A0BA-C347A87EB7B8}"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455BD-64A2-4447-A0BA-C347A87EB7B8}"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455BD-64A2-4447-A0BA-C347A87EB7B8}"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455BD-64A2-4447-A0BA-C347A87EB7B8}"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455BD-64A2-4447-A0BA-C347A87EB7B8}" type="datetimeFigureOut">
              <a:rPr lang="en-US" smtClean="0"/>
              <a:t>4/30/2026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455BD-64A2-4447-A0BA-C347A87EB7B8}"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455BD-64A2-4447-A0BA-C347A87EB7B8}" type="datetimeFigureOut">
              <a:rPr lang="en-US" smtClean="0"/>
              <a:t>4/30/2026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455BD-64A2-4447-A0BA-C347A87EB7B8}" type="datetimeFigureOut">
              <a:rPr lang="en-US" smtClean="0"/>
              <a:t>4/30/2026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455BD-64A2-4447-A0BA-C347A87EB7B8}" type="datetimeFigureOut">
              <a:rPr lang="en-US" smtClean="0"/>
              <a:t>4/30/2026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455BD-64A2-4447-A0BA-C347A87EB7B8}"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455BD-64A2-4447-A0BA-C347A87EB7B8}" type="datetimeFigureOut">
              <a:rPr lang="en-US" smtClean="0"/>
              <a:t>4/30/2026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2DF83-0D6E-4FD3-953E-892606192E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455BD-64A2-4447-A0BA-C347A87EB7B8}" type="datetimeFigureOut">
              <a:rPr lang="en-US" smtClean="0"/>
              <a:t>4/30/2026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2DF83-0D6E-4FD3-953E-892606192E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a:spLocks noGrp="1" noRot="1" noChangeAspect="1" noMove="1" noResize="1" noEditPoints="1" noAdjustHandles="1" noChangeArrowheads="1" noChangeShapeType="1" noTextEdit="1"/>
          </p:cNvSpPr>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2">
            <a:alphaModFix amt="40000"/>
          </a:blip>
          <a:srcRect t="3661" r="1" b="1696"/>
          <a:stretch>
            <a:fillRect/>
          </a:stretch>
        </p:blipFill>
        <p:spPr>
          <a:xfrm>
            <a:off x="-44196" y="-2458"/>
            <a:ext cx="12192340" cy="6857990"/>
          </a:xfrm>
          <a:prstGeom prst="rect">
            <a:avLst/>
          </a:prstGeom>
        </p:spPr>
      </p:pic>
      <p:sp>
        <p:nvSpPr>
          <p:cNvPr id="6" name="TextBox 5"/>
          <p:cNvSpPr txBox="1"/>
          <p:nvPr/>
        </p:nvSpPr>
        <p:spPr>
          <a:xfrm>
            <a:off x="643468" y="643468"/>
            <a:ext cx="10817012" cy="2785532"/>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altLang="en-US" sz="4000" b="1" kern="1200" dirty="0">
                <a:solidFill>
                  <a:srgbClr val="FFC000"/>
                </a:solidFill>
                <a:latin typeface="Arial" panose="020B0604020202020204" pitchFamily="34" charset="0"/>
                <a:ea typeface="+mj-ea"/>
                <a:cs typeface="Arial" panose="020B0604020202020204" pitchFamily="34" charset="0"/>
              </a:rPr>
              <a:t>AI &amp; QUALITATIVE ANALYSIS: A HANDS-ON TRAINING</a:t>
            </a:r>
            <a:endParaRPr lang="en-US" sz="4000" b="1" kern="1200" dirty="0">
              <a:solidFill>
                <a:srgbClr val="FFC000"/>
              </a:solidFill>
              <a:latin typeface="Arial" panose="020B0604020202020204" pitchFamily="34" charset="0"/>
              <a:ea typeface="+mj-ea"/>
              <a:cs typeface="Arial" panose="020B0604020202020204" pitchFamily="34" charset="0"/>
            </a:endParaRPr>
          </a:p>
          <a:p>
            <a:pPr algn="ctr">
              <a:lnSpc>
                <a:spcPct val="90000"/>
              </a:lnSpc>
              <a:spcBef>
                <a:spcPct val="0"/>
              </a:spcBef>
              <a:spcAft>
                <a:spcPts val="600"/>
              </a:spcAft>
            </a:pPr>
            <a:endParaRPr lang="en-US" sz="4400" b="1" dirty="0">
              <a:solidFill>
                <a:srgbClr val="FFC000"/>
              </a:solidFill>
              <a:latin typeface="Arial" panose="020B0604020202020204" pitchFamily="34" charset="0"/>
              <a:ea typeface="+mj-ea"/>
              <a:cs typeface="Arial" panose="020B0604020202020204" pitchFamily="34" charset="0"/>
            </a:endParaRPr>
          </a:p>
          <a:p>
            <a:pPr algn="ctr">
              <a:lnSpc>
                <a:spcPct val="90000"/>
              </a:lnSpc>
              <a:spcBef>
                <a:spcPct val="0"/>
              </a:spcBef>
              <a:spcAft>
                <a:spcPts val="600"/>
              </a:spcAft>
            </a:pPr>
            <a:r>
              <a:rPr lang="en-US" sz="2400" b="1" kern="1200" dirty="0">
                <a:solidFill>
                  <a:schemeClr val="bg1"/>
                </a:solidFill>
                <a:latin typeface="Arial" panose="020B0604020202020204" pitchFamily="34" charset="0"/>
                <a:ea typeface="+mj-ea"/>
                <a:cs typeface="Arial" panose="020B0604020202020204" pitchFamily="34" charset="0"/>
              </a:rPr>
              <a:t>Virtual Training organised by the Postgraduate College, Lead City University, held at the Conference Centre, Lead City University, Ibadan, Oyo State, on Thursday, 30 April 2026.</a:t>
            </a:r>
            <a:endParaRPr lang="en-US" altLang="en-US" sz="2400" b="1" kern="1200" dirty="0">
              <a:solidFill>
                <a:schemeClr val="bg1"/>
              </a:solidFill>
              <a:latin typeface="Arial" panose="020B0604020202020204" pitchFamily="34" charset="0"/>
              <a:ea typeface="+mj-ea"/>
              <a:cs typeface="Arial" panose="020B0604020202020204" pitchFamily="34" charset="0"/>
            </a:endParaRPr>
          </a:p>
        </p:txBody>
      </p:sp>
      <p:sp>
        <p:nvSpPr>
          <p:cNvPr id="4" name="Subtitlu 2"/>
          <p:cNvSpPr>
            <a:spLocks noGrp="1"/>
          </p:cNvSpPr>
          <p:nvPr/>
        </p:nvSpPr>
        <p:spPr>
          <a:xfrm>
            <a:off x="863600" y="4866640"/>
            <a:ext cx="10490200" cy="14935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Raimi, L. </a:t>
            </a:r>
            <a:r>
              <a:rPr lang="en-US" sz="2200" b="1" i="1" dirty="0">
                <a:solidFill>
                  <a:schemeClr val="bg1"/>
                </a:solidFill>
                <a:latin typeface="Arial" panose="020B0604020202020204" pitchFamily="34" charset="0"/>
                <a:cs typeface="Arial" panose="020B0604020202020204" pitchFamily="34" charset="0"/>
              </a:rPr>
              <a:t>PhD, LL.M, FIIP, FIMC, FCEnt</a:t>
            </a:r>
            <a:br>
              <a:rPr lang="en-US" sz="2200" b="1" i="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Assistant Professor of Entrepreneurship &amp; Program Leader</a:t>
            </a:r>
          </a:p>
          <a:p>
            <a:pPr>
              <a:lnSpc>
                <a:spcPct val="100000"/>
              </a:lnSpc>
              <a:spcBef>
                <a:spcPts val="0"/>
              </a:spcBef>
            </a:pPr>
            <a:r>
              <a:rPr lang="en-US" sz="2200" b="1" dirty="0">
                <a:solidFill>
                  <a:schemeClr val="bg1"/>
                </a:solidFill>
                <a:latin typeface="Arial" panose="020B0604020202020204" pitchFamily="34" charset="0"/>
                <a:cs typeface="Arial" panose="020B0604020202020204" pitchFamily="34" charset="0"/>
              </a:rPr>
              <a:t>School of Business and Economics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Universiti Brunei Darussalam, Darussalam</a:t>
            </a:r>
            <a:br>
              <a:rPr lang="en-US" sz="2200" b="1" dirty="0"/>
            </a:br>
            <a:br>
              <a:rPr lang="en-US" sz="2200" b="1" dirty="0"/>
            </a:br>
            <a:endParaRPr lang="ro-RO" sz="22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wave&#10;&#10;AI-generated content may be incorrect."/>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285750"/>
            <a:ext cx="10515600" cy="930275"/>
          </a:xfrm>
        </p:spPr>
        <p:txBody>
          <a:bodyPr>
            <a:normAutofit fontScale="90000"/>
          </a:bodyPr>
          <a:lstStyle/>
          <a:p>
            <a:pPr algn="ct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AI-Supported Qualitative Data Analysis</a:t>
            </a:r>
            <a:br>
              <a:rPr lang="en-US" sz="3300" dirty="0">
                <a:solidFill>
                  <a:srgbClr val="3F3F3F"/>
                </a:solidFill>
                <a:effectLst/>
                <a:latin typeface="Arial" panose="020B0604020202020204" pitchFamily="34" charset="0"/>
                <a:cs typeface="Arial" panose="020B0604020202020204" pitchFamily="34" charset="0"/>
                <a:sym typeface="+mn-ea"/>
              </a:rPr>
            </a:br>
            <a:endParaRPr lang="en-US" sz="3200" b="1" dirty="0">
              <a:latin typeface="Arial" panose="020B0604020202020204" pitchFamily="34" charset="0"/>
              <a:cs typeface="Arial" panose="020B0604020202020204" pitchFamily="34" charset="0"/>
            </a:endParaRPr>
          </a:p>
        </p:txBody>
      </p:sp>
      <p:graphicFrame>
        <p:nvGraphicFramePr>
          <p:cNvPr id="7" name="Content Placeholder 2"/>
          <p:cNvGraphicFramePr>
            <a:graphicFrameLocks noGrp="1"/>
          </p:cNvGraphicFramePr>
          <p:nvPr>
            <p:ph idx="1"/>
          </p:nvPr>
        </p:nvGraphicFramePr>
        <p:xfrm>
          <a:off x="614680" y="1216025"/>
          <a:ext cx="11099800" cy="519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wave&#10;&#10;AI-generated content may be incorrect."/>
          <p:cNvPicPr>
            <a:picLocks noChangeAspect="1"/>
          </p:cNvPicPr>
          <p:nvPr/>
        </p:nvPicPr>
        <p:blipFill>
          <a:blip r:embed="rId2">
            <a:duotone>
              <a:schemeClr val="bg2">
                <a:shade val="45000"/>
                <a:satMod val="135000"/>
              </a:schemeClr>
              <a:prstClr val="white"/>
            </a:duotone>
          </a:blip>
          <a:srcRect/>
          <a:stretch>
            <a:fillRect/>
          </a:stretch>
        </p:blipFill>
        <p:spPr>
          <a:xfrm>
            <a:off x="20" y="10"/>
            <a:ext cx="12191980" cy="6857990"/>
          </a:xfrm>
          <a:prstGeom prst="rect">
            <a:avLst/>
          </a:prstGeom>
        </p:spPr>
      </p:pic>
      <p:sp>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38200" y="285750"/>
            <a:ext cx="10515600" cy="930275"/>
          </a:xfrm>
        </p:spPr>
        <p:txBody>
          <a:bodyPr>
            <a:normAutofit fontScale="90000"/>
          </a:bodyPr>
          <a:lstStyle/>
          <a:p>
            <a:pPr algn="ctr"/>
            <a:br>
              <a:rPr lang="en-US" sz="3300" dirty="0">
                <a:solidFill>
                  <a:srgbClr val="3F3F3F"/>
                </a:solidFill>
                <a:effectLst/>
                <a:latin typeface="Arial" panose="020B0604020202020204" pitchFamily="34" charset="0"/>
                <a:cs typeface="Arial" panose="020B0604020202020204" pitchFamily="34" charset="0"/>
                <a:sym typeface="+mn-ea"/>
              </a:rPr>
            </a:b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AI-Supported Qualitative Data Analysis </a:t>
            </a:r>
            <a:r>
              <a:rPr lang="en-US" sz="3300" b="1" dirty="0">
                <a:solidFill>
                  <a:srgbClr val="3F3F3F"/>
                </a:solidFill>
                <a:effectLst/>
                <a:latin typeface="Arial" panose="020B0604020202020204" pitchFamily="34" charset="0"/>
                <a:cs typeface="Arial" panose="020B0604020202020204" pitchFamily="34" charset="0"/>
                <a:sym typeface="+mn-ea"/>
              </a:rPr>
              <a:t>2</a:t>
            </a:r>
            <a:br>
              <a:rPr lang="en-US" sz="3300" dirty="0">
                <a:solidFill>
                  <a:srgbClr val="3F3F3F"/>
                </a:solidFill>
                <a:effectLst/>
                <a:latin typeface="Arial" panose="020B0604020202020204" pitchFamily="34" charset="0"/>
                <a:cs typeface="Arial" panose="020B0604020202020204" pitchFamily="34" charset="0"/>
                <a:sym typeface="+mn-ea"/>
              </a:rPr>
            </a:br>
            <a:endParaRPr lang="en-US" sz="3200" b="1" dirty="0">
              <a:latin typeface="Arial" panose="020B0604020202020204" pitchFamily="34" charset="0"/>
              <a:cs typeface="Arial" panose="020B0604020202020204" pitchFamily="34" charset="0"/>
            </a:endParaRPr>
          </a:p>
        </p:txBody>
      </p:sp>
      <p:graphicFrame>
        <p:nvGraphicFramePr>
          <p:cNvPr id="7" name="Content Placeholder 2"/>
          <p:cNvGraphicFramePr>
            <a:graphicFrameLocks noGrp="1"/>
          </p:cNvGraphicFramePr>
          <p:nvPr>
            <p:ph idx="1"/>
          </p:nvPr>
        </p:nvGraphicFramePr>
        <p:xfrm>
          <a:off x="614680" y="1373505"/>
          <a:ext cx="11099800" cy="5037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6"/>
          <p:cNvSpPr>
            <a:spLocks noGrp="1" noRot="1" noChangeAspect="1" noMove="1" noResize="1" noEditPoints="1" noAdjustHandles="1" noChangeArrowheads="1" noChangeShapeType="1" noTextEdit="1"/>
          </p:cNvSpPr>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10" descr="Brain made out of yellow balls"/>
          <p:cNvPicPr>
            <a:picLocks noChangeAspect="1"/>
          </p:cNvPicPr>
          <p:nvPr/>
        </p:nvPicPr>
        <p:blipFill rotWithShape="1">
          <a:blip r:embed="rId2"/>
          <a:srcRect l="31707" r="29969" b="1"/>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pic>
        <p:nvPicPr>
          <p:cNvPr id="7" name="Picture 6"/>
          <p:cNvPicPr>
            <a:picLocks noChangeAspect="1"/>
          </p:cNvPicPr>
          <p:nvPr/>
        </p:nvPicPr>
        <p:blipFill>
          <a:blip r:embed="rId3"/>
          <a:stretch>
            <a:fillRect/>
          </a:stretch>
        </p:blipFill>
        <p:spPr>
          <a:xfrm>
            <a:off x="4876800" y="275472"/>
            <a:ext cx="5608320" cy="65114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6"/>
          <p:cNvSpPr>
            <a:spLocks noGrp="1" noRot="1" noChangeAspect="1" noMove="1" noResize="1" noEditPoints="1" noAdjustHandles="1" noChangeArrowheads="1" noChangeShapeType="1" noTextEdit="1"/>
          </p:cNvSpPr>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754759" y="164431"/>
            <a:ext cx="8010521" cy="699170"/>
          </a:xfrm>
        </p:spPr>
        <p:txBody>
          <a:bodyPr>
            <a:normAutofit/>
          </a:bodyPr>
          <a:lstStyle/>
          <a:p>
            <a:pPr marL="114300" marR="0" lvl="0" algn="ctr">
              <a:lnSpc>
                <a:spcPct val="100000"/>
              </a:lnSpc>
              <a:spcBef>
                <a:spcPts val="0"/>
              </a:spcBef>
              <a:spcAft>
                <a:spcPts val="0"/>
              </a:spcAft>
            </a:pPr>
            <a:r>
              <a:rPr lang="en-US" sz="3200" b="1" dirty="0">
                <a:effectLst/>
                <a:latin typeface="Arial" panose="020B0604020202020204" pitchFamily="34" charset="0"/>
                <a:cs typeface="Arial" panose="020B0604020202020204" pitchFamily="34" charset="0"/>
              </a:rPr>
              <a:t>Adherence to the CREP Strategies</a:t>
            </a:r>
          </a:p>
        </p:txBody>
      </p:sp>
      <p:pic>
        <p:nvPicPr>
          <p:cNvPr id="21" name="Picture 10" descr="Brain made out of yellow balls"/>
          <p:cNvPicPr>
            <a:picLocks noChangeAspect="1"/>
          </p:cNvPicPr>
          <p:nvPr/>
        </p:nvPicPr>
        <p:blipFill rotWithShape="1">
          <a:blip r:embed="rId2"/>
          <a:srcRect l="31707" r="29969" b="1"/>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9" name="Content Placeholder 2"/>
          <p:cNvSpPr>
            <a:spLocks noGrp="1"/>
          </p:cNvSpPr>
          <p:nvPr>
            <p:ph idx="1"/>
          </p:nvPr>
        </p:nvSpPr>
        <p:spPr>
          <a:xfrm>
            <a:off x="3830320" y="944881"/>
            <a:ext cx="7670800" cy="5679440"/>
          </a:xfrm>
        </p:spPr>
        <p:txBody>
          <a:bodyPr anchor="t">
            <a:normAutofit/>
          </a:bodyPr>
          <a:lstStyle/>
          <a:p>
            <a:pPr algn="just">
              <a:buNone/>
            </a:pPr>
            <a:r>
              <a:rPr lang="en-US" sz="1900" dirty="0">
                <a:latin typeface="Arial" panose="020B0604020202020204" pitchFamily="34" charset="0"/>
                <a:cs typeface="Arial" panose="020B0604020202020204" pitchFamily="34" charset="0"/>
              </a:rPr>
              <a:t>Over time, as an AI user, I have developed the CREP Strategy to guide effective use of ChatGPT while avoiding plagiarism and high similarity scores.</a:t>
            </a:r>
          </a:p>
          <a:p>
            <a:pPr algn="just">
              <a:buNone/>
            </a:pPr>
            <a:r>
              <a:rPr lang="en-US" sz="1900" dirty="0">
                <a:latin typeface="Arial" panose="020B0604020202020204" pitchFamily="34" charset="0"/>
                <a:cs typeface="Arial" panose="020B0604020202020204" pitchFamily="34" charset="0"/>
              </a:rPr>
              <a:t>If left unregulated, ChatGPT could influence creative writing and compromise originality. Therefore, the CREP Strategy provides a set of principles that researchers should follow to ensure their work aligns with academic integrity and scholarly standards.</a:t>
            </a:r>
          </a:p>
          <a:p>
            <a:pPr algn="just">
              <a:buNone/>
            </a:pPr>
            <a:endParaRPr lang="en-US" sz="1900" dirty="0">
              <a:latin typeface="Arial" panose="020B0604020202020204" pitchFamily="34" charset="0"/>
              <a:cs typeface="Arial" panose="020B0604020202020204" pitchFamily="34" charset="0"/>
            </a:endParaRPr>
          </a:p>
          <a:p>
            <a:pPr algn="just">
              <a:buNone/>
            </a:pPr>
            <a:r>
              <a:rPr lang="en-US" sz="1900" b="1" dirty="0">
                <a:latin typeface="Arial" panose="020B0604020202020204" pitchFamily="34" charset="0"/>
                <a:cs typeface="Arial" panose="020B0604020202020204" pitchFamily="34" charset="0"/>
              </a:rPr>
              <a:t>The CREP Framework</a:t>
            </a:r>
          </a:p>
          <a:p>
            <a:pPr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C – Use ChatGPT Creatively: </a:t>
            </a:r>
            <a:r>
              <a:rPr lang="en-US" sz="1900" dirty="0">
                <a:latin typeface="Arial" panose="020B0604020202020204" pitchFamily="34" charset="0"/>
                <a:cs typeface="Arial" panose="020B0604020202020204" pitchFamily="34" charset="0"/>
              </a:rPr>
              <a:t>Leverage AI to generate ideas, explore perspectives, and enhance innovation without copying outputs verbatim. </a:t>
            </a:r>
          </a:p>
          <a:p>
            <a:pPr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R – Use ChatGPT Responsibly: </a:t>
            </a:r>
            <a:r>
              <a:rPr lang="en-US" sz="1900" dirty="0">
                <a:latin typeface="Arial" panose="020B0604020202020204" pitchFamily="34" charset="0"/>
                <a:cs typeface="Arial" panose="020B0604020202020204" pitchFamily="34" charset="0"/>
              </a:rPr>
              <a:t>Verify, refine, and contextualise AI-generated content to ensure accuracy and relevance. </a:t>
            </a:r>
          </a:p>
          <a:p>
            <a:pPr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E – Use ChatGPT Ethically: </a:t>
            </a:r>
            <a:r>
              <a:rPr lang="en-US" sz="1900" dirty="0">
                <a:latin typeface="Arial" panose="020B0604020202020204" pitchFamily="34" charset="0"/>
                <a:cs typeface="Arial" panose="020B0604020202020204" pitchFamily="34" charset="0"/>
              </a:rPr>
              <a:t>Avoid plagiarism, acknowledge AI assistance where necessary, and uphold academic honesty. </a:t>
            </a:r>
          </a:p>
          <a:p>
            <a:pPr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P – Use ChatGPT Professionally: </a:t>
            </a:r>
            <a:r>
              <a:rPr lang="en-US" sz="1900" dirty="0">
                <a:latin typeface="Arial" panose="020B0604020202020204" pitchFamily="34" charset="0"/>
                <a:cs typeface="Arial" panose="020B0604020202020204" pitchFamily="34" charset="0"/>
              </a:rPr>
              <a:t>Apply AI in a manner consistent with scholarly writing standards, critical thinking, and originality. </a:t>
            </a:r>
          </a:p>
          <a:p>
            <a:pPr marL="0" indent="0" algn="just">
              <a:lnSpc>
                <a:spcPct val="120000"/>
              </a:lnSpc>
              <a:spcBef>
                <a:spcPts val="0"/>
              </a:spcBef>
              <a:buNone/>
            </a:pPr>
            <a:endParaRPr lang="en-US" sz="24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br>
              <a:rPr lang="en-US" sz="2000" dirty="0">
                <a:latin typeface="Arial" panose="020B0604020202020204" pitchFamily="34" charset="0"/>
                <a:cs typeface="Arial" panose="020B0604020202020204" pitchFamily="34" charset="0"/>
                <a:sym typeface="+mn-ea"/>
              </a:rPr>
            </a:br>
            <a:br>
              <a:rPr lang="en-US" sz="3600" b="1" dirty="0">
                <a:latin typeface="Arial" panose="020B0604020202020204" pitchFamily="34" charset="0"/>
                <a:cs typeface="Arial" panose="020B0604020202020204" pitchFamily="34" charset="0"/>
                <a:sym typeface="+mn-ea"/>
              </a:rPr>
            </a:br>
            <a:r>
              <a:rPr lang="en-US" sz="4890" b="1" dirty="0">
                <a:latin typeface="Arial" panose="020B0604020202020204" pitchFamily="34" charset="0"/>
                <a:cs typeface="Arial" panose="020B0604020202020204" pitchFamily="34" charset="0"/>
                <a:sym typeface="+mn-ea"/>
              </a:rPr>
              <a:t>Part 3</a:t>
            </a:r>
            <a:br>
              <a:rPr lang="en-US" sz="4890" b="1" dirty="0">
                <a:latin typeface="Arial" panose="020B0604020202020204" pitchFamily="34" charset="0"/>
                <a:cs typeface="Arial" panose="020B0604020202020204" pitchFamily="34" charset="0"/>
                <a:sym typeface="+mn-ea"/>
              </a:rPr>
            </a:br>
            <a:endParaRPr lang="en-US" sz="4890"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825625"/>
            <a:ext cx="10515600" cy="2309495"/>
          </a:xfrm>
        </p:spPr>
        <p:txBody>
          <a:bodyPr>
            <a:normAutofit/>
          </a:bodyPr>
          <a:lstStyle/>
          <a:p>
            <a:pPr marL="114300" marR="0" lvl="0" indent="0" algn="ctr">
              <a:lnSpc>
                <a:spcPct val="100000"/>
              </a:lnSpc>
              <a:spcBef>
                <a:spcPts val="0"/>
              </a:spcBef>
              <a:spcAft>
                <a:spcPts val="0"/>
              </a:spcAft>
              <a:buNone/>
            </a:pPr>
            <a:r>
              <a:rPr lang="en-US" sz="3400" dirty="0">
                <a:effectLst/>
                <a:latin typeface="Arial" panose="020B0604020202020204" pitchFamily="34" charset="0"/>
                <a:cs typeface="Arial" panose="020B0604020202020204" pitchFamily="34" charset="0"/>
              </a:rPr>
              <a:t>Conducting Qualitative Data Analysis with ChatGPT</a:t>
            </a:r>
            <a:r>
              <a:rPr lang="en-US" sz="3400" dirty="0">
                <a:latin typeface="Arial" panose="020B0604020202020204" pitchFamily="34" charset="0"/>
                <a:cs typeface="Arial" panose="020B0604020202020204" pitchFamily="34" charset="0"/>
              </a:rPr>
              <a:t> </a:t>
            </a:r>
            <a:r>
              <a:rPr lang="en-US" sz="3400" dirty="0">
                <a:effectLst/>
                <a:latin typeface="Arial" panose="020B0604020202020204" pitchFamily="34" charset="0"/>
                <a:cs typeface="Arial" panose="020B0604020202020204" pitchFamily="34" charset="0"/>
              </a:rPr>
              <a:t>with a real-world dataset</a:t>
            </a:r>
            <a:r>
              <a:rPr lang="en-US" sz="3400" dirty="0">
                <a:latin typeface="Arial" panose="020B0604020202020204" pitchFamily="34" charset="0"/>
                <a:cs typeface="Arial" panose="020B0604020202020204" pitchFamily="34" charset="0"/>
              </a:rPr>
              <a:t> (</a:t>
            </a:r>
            <a:r>
              <a:rPr lang="en-US" sz="3400" dirty="0">
                <a:effectLst/>
                <a:latin typeface="Arial" panose="020B0604020202020204" pitchFamily="34" charset="0"/>
                <a:cs typeface="Arial" panose="020B0604020202020204" pitchFamily="34" charset="0"/>
              </a:rPr>
              <a:t>Practical Session 2)</a:t>
            </a:r>
          </a:p>
          <a:p>
            <a:endParaRPr lang="en-US" sz="4000" dirty="0">
              <a:solidFill>
                <a:schemeClr val="tx1"/>
              </a:solidFill>
              <a:latin typeface="Arial" panose="020B0604020202020204" pitchFamily="34" charset="0"/>
              <a:cs typeface="Arial" panose="020B0604020202020204" pitchFamily="34" charset="0"/>
              <a:sym typeface="+mn-ea"/>
            </a:endParaRPr>
          </a:p>
        </p:txBody>
      </p:sp>
      <p:pic>
        <p:nvPicPr>
          <p:cNvPr id="100" name="Content Placeholder 99"/>
          <p:cNvPicPr>
            <a:picLocks noGrp="1" noChangeAspect="1"/>
          </p:cNvPicPr>
          <p:nvPr>
            <p:ph sz="half" idx="2"/>
          </p:nvPr>
        </p:nvPicPr>
        <p:blipFill>
          <a:blip r:embed="rId2"/>
          <a:stretch>
            <a:fillRect/>
          </a:stretch>
        </p:blipFill>
        <p:spPr>
          <a:xfrm>
            <a:off x="1645920" y="4338638"/>
            <a:ext cx="3028950" cy="1514475"/>
          </a:xfrm>
          <a:prstGeom prst="rect">
            <a:avLst/>
          </a:prstGeom>
          <a:noFill/>
          <a:ln w="9525">
            <a:noFill/>
          </a:ln>
        </p:spPr>
      </p:pic>
      <p:sp>
        <p:nvSpPr>
          <p:cNvPr id="2" name="TextBox 1"/>
          <p:cNvSpPr txBox="1"/>
          <p:nvPr/>
        </p:nvSpPr>
        <p:spPr>
          <a:xfrm>
            <a:off x="6664960" y="3332480"/>
            <a:ext cx="4826000" cy="206210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Thematic analysis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Content analysis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Document analysis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Systematic literature review (SLR)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Traditional literature review</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Rot="1" noChangeAspect="1" noMove="1" noResize="1" noEditPoints="1" noAdjustHandles="1" noChangeArrowheads="1" noChangeShapeType="1" noTextEdit="1"/>
          </p:cNvSpPr>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8758" y="2074363"/>
            <a:ext cx="3260558"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800" b="1" kern="1200" dirty="0">
                <a:solidFill>
                  <a:srgbClr val="FFFFFF"/>
                </a:solidFill>
                <a:latin typeface="Arial" panose="020B0604020202020204" pitchFamily="34" charset="0"/>
                <a:cs typeface="Arial" panose="020B0604020202020204" pitchFamily="34" charset="0"/>
              </a:rPr>
              <a:t>Conclusion</a:t>
            </a:r>
          </a:p>
        </p:txBody>
      </p:sp>
      <p:pic>
        <p:nvPicPr>
          <p:cNvPr id="4" name="Picture 3"/>
          <p:cNvPicPr>
            <a:picLocks noChangeAspect="1"/>
          </p:cNvPicPr>
          <p:nvPr/>
        </p:nvPicPr>
        <p:blipFill>
          <a:blip r:embed="rId2"/>
          <a:stretch>
            <a:fillRect/>
          </a:stretch>
        </p:blipFill>
        <p:spPr>
          <a:xfrm>
            <a:off x="190500" y="465976"/>
            <a:ext cx="11811000" cy="5905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547351" y="4292867"/>
            <a:ext cx="8610600" cy="2051508"/>
          </a:xfrm>
          <a:prstGeom prst="rect">
            <a:avLst/>
          </a:prstGeom>
        </p:spPr>
      </p:pic>
      <p:pic>
        <p:nvPicPr>
          <p:cNvPr id="12"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028" y="732617"/>
            <a:ext cx="6433457" cy="3478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6575551" cy="854075"/>
          </a:xfrm>
        </p:spPr>
        <p:txBody>
          <a:bodyPr vert="horz" lIns="91440" tIns="45720" rIns="91440" bIns="45720" rtlCol="0" anchor="ctr">
            <a:normAutofit/>
          </a:bodyPr>
          <a:lstStyle/>
          <a:p>
            <a:pPr algn="ctr"/>
            <a:r>
              <a:rPr lang="en-US" sz="3200" b="1" dirty="0">
                <a:latin typeface="Arial" panose="020B0604020202020204" pitchFamily="34" charset="0"/>
                <a:cs typeface="Arial" panose="020B0604020202020204" pitchFamily="34" charset="0"/>
              </a:rPr>
              <a:t>Presentation Outline</a:t>
            </a:r>
          </a:p>
        </p:txBody>
      </p:sp>
      <p:sp>
        <p:nvSpPr>
          <p:cNvPr id="3" name="Content Placeholder 2"/>
          <p:cNvSpPr>
            <a:spLocks noGrp="1"/>
          </p:cNvSpPr>
          <p:nvPr>
            <p:ph sz="half" idx="1"/>
          </p:nvPr>
        </p:nvSpPr>
        <p:spPr>
          <a:xfrm>
            <a:off x="528319" y="1483360"/>
            <a:ext cx="7183121" cy="4683443"/>
          </a:xfrm>
        </p:spPr>
        <p:txBody>
          <a:bodyPr vert="horz" lIns="91440" tIns="45720" rIns="91440" bIns="45720" rtlCol="0">
            <a:normAutofit/>
          </a:bodyPr>
          <a:lstStyle/>
          <a:p>
            <a:pPr marL="571500" marR="0" lvl="0" indent="-457200">
              <a:lnSpc>
                <a:spcPct val="100000"/>
              </a:lnSpc>
              <a:spcBef>
                <a:spcPts val="0"/>
              </a:spcBef>
              <a:spcAft>
                <a:spcPts val="0"/>
              </a:spcAft>
              <a:buFont typeface="+mj-lt"/>
              <a:buAutoNum type="arabicPeriod"/>
            </a:pPr>
            <a:r>
              <a:rPr lang="en-US" sz="2300" dirty="0">
                <a:effectLst/>
                <a:latin typeface="Arial" panose="020B0604020202020204" pitchFamily="34" charset="0"/>
                <a:cs typeface="Arial" panose="020B0604020202020204" pitchFamily="34" charset="0"/>
              </a:rPr>
              <a:t>Learning Outcomes</a:t>
            </a:r>
          </a:p>
          <a:p>
            <a:pPr marL="571500" marR="0" lvl="0" indent="-457200">
              <a:lnSpc>
                <a:spcPct val="100000"/>
              </a:lnSpc>
              <a:spcBef>
                <a:spcPts val="0"/>
              </a:spcBef>
              <a:spcAft>
                <a:spcPts val="0"/>
              </a:spcAft>
              <a:buFont typeface="+mj-lt"/>
              <a:buAutoNum type="arabicPeriod"/>
            </a:pPr>
            <a:r>
              <a:rPr lang="en-US" sz="2300" dirty="0">
                <a:effectLst/>
                <a:latin typeface="Arial" panose="020B0604020202020204" pitchFamily="34" charset="0"/>
                <a:cs typeface="Arial" panose="020B0604020202020204" pitchFamily="34" charset="0"/>
              </a:rPr>
              <a:t>Introduction </a:t>
            </a:r>
            <a:endParaRPr lang="en-US" sz="2300" dirty="0">
              <a:latin typeface="Arial" panose="020B0604020202020204" pitchFamily="34" charset="0"/>
              <a:cs typeface="Arial" panose="020B0604020202020204" pitchFamily="34" charset="0"/>
            </a:endParaRPr>
          </a:p>
          <a:p>
            <a:pPr marL="571500" marR="0" lvl="0" indent="-457200">
              <a:lnSpc>
                <a:spcPct val="100000"/>
              </a:lnSpc>
              <a:spcBef>
                <a:spcPts val="0"/>
              </a:spcBef>
              <a:spcAft>
                <a:spcPts val="0"/>
              </a:spcAft>
              <a:buFont typeface="+mj-lt"/>
              <a:buAutoNum type="arabicPeriod"/>
            </a:pPr>
            <a:r>
              <a:rPr lang="en-US" altLang="en-US" sz="2300" dirty="0">
                <a:latin typeface="Arial" panose="020B0604020202020204" pitchFamily="34" charset="0"/>
                <a:cs typeface="Arial" panose="020B0604020202020204" pitchFamily="34" charset="0"/>
                <a:sym typeface="+mn-ea"/>
              </a:rPr>
              <a:t>What is Data Analysis?</a:t>
            </a:r>
          </a:p>
          <a:p>
            <a:pPr marL="571500" marR="0" lvl="0" indent="-457200">
              <a:lnSpc>
                <a:spcPct val="100000"/>
              </a:lnSpc>
              <a:spcBef>
                <a:spcPts val="0"/>
              </a:spcBef>
              <a:spcAft>
                <a:spcPts val="0"/>
              </a:spcAft>
              <a:buFont typeface="+mj-lt"/>
              <a:buAutoNum type="arabicPeriod"/>
            </a:pPr>
            <a:r>
              <a:rPr lang="en-US" altLang="en-US" sz="2300" dirty="0">
                <a:latin typeface="Arial" panose="020B0604020202020204" pitchFamily="34" charset="0"/>
                <a:cs typeface="Arial" panose="020B0604020202020204" pitchFamily="34" charset="0"/>
                <a:sym typeface="+mn-ea"/>
              </a:rPr>
              <a:t>What is Qualitative Data Analysis?</a:t>
            </a:r>
          </a:p>
          <a:p>
            <a:pPr marL="571500" marR="0" lvl="0" indent="-457200">
              <a:lnSpc>
                <a:spcPct val="100000"/>
              </a:lnSpc>
              <a:spcBef>
                <a:spcPts val="0"/>
              </a:spcBef>
              <a:spcAft>
                <a:spcPts val="0"/>
              </a:spcAft>
              <a:buFont typeface="+mj-lt"/>
              <a:buAutoNum type="arabicPeriod"/>
            </a:pPr>
            <a:r>
              <a:rPr lang="en-US" altLang="en-US" sz="2300" dirty="0">
                <a:latin typeface="Arial" panose="020B0604020202020204" pitchFamily="34" charset="0"/>
                <a:cs typeface="Arial" panose="020B0604020202020204" pitchFamily="34" charset="0"/>
                <a:sym typeface="+mn-ea"/>
              </a:rPr>
              <a:t>Can ChatGPT Conduct Data Qualitative Analysis?</a:t>
            </a:r>
          </a:p>
          <a:p>
            <a:pPr marL="571500" marR="0" lvl="0" indent="-457200">
              <a:lnSpc>
                <a:spcPct val="100000"/>
              </a:lnSpc>
              <a:spcBef>
                <a:spcPts val="0"/>
              </a:spcBef>
              <a:spcAft>
                <a:spcPts val="0"/>
              </a:spcAft>
              <a:buFont typeface="+mj-lt"/>
              <a:buAutoNum type="arabicPeriod"/>
            </a:pPr>
            <a:r>
              <a:rPr lang="en-US" sz="2300" dirty="0">
                <a:latin typeface="Arial" panose="020B0604020202020204" pitchFamily="34" charset="0"/>
                <a:cs typeface="Arial" panose="020B0604020202020204" pitchFamily="34" charset="0"/>
              </a:rPr>
              <a:t>Validity of </a:t>
            </a:r>
            <a:r>
              <a:rPr lang="en-US" altLang="en-US" sz="2300" dirty="0">
                <a:latin typeface="Arial" panose="020B0604020202020204" pitchFamily="34" charset="0"/>
                <a:cs typeface="Arial" panose="020B0604020202020204" pitchFamily="34" charset="0"/>
                <a:sym typeface="+mn-ea"/>
              </a:rPr>
              <a:t>AI for Qualitative Research</a:t>
            </a:r>
          </a:p>
          <a:p>
            <a:pPr marL="571500" marR="0" lvl="0" indent="-457200">
              <a:lnSpc>
                <a:spcPct val="100000"/>
              </a:lnSpc>
              <a:spcBef>
                <a:spcPts val="0"/>
              </a:spcBef>
              <a:spcAft>
                <a:spcPts val="0"/>
              </a:spcAft>
              <a:buFont typeface="+mj-lt"/>
              <a:buAutoNum type="arabicPeriod"/>
            </a:pPr>
            <a:r>
              <a:rPr lang="en-US" sz="2300" dirty="0">
                <a:latin typeface="Arial" panose="020B0604020202020204" pitchFamily="34" charset="0"/>
                <a:cs typeface="Arial" panose="020B0604020202020204" pitchFamily="34" charset="0"/>
              </a:rPr>
              <a:t>AI-Supported Qualitative Data Analysis</a:t>
            </a:r>
          </a:p>
          <a:p>
            <a:pPr marL="571500" marR="0" lvl="0" indent="-457200">
              <a:lnSpc>
                <a:spcPct val="100000"/>
              </a:lnSpc>
              <a:spcBef>
                <a:spcPts val="0"/>
              </a:spcBef>
              <a:spcAft>
                <a:spcPts val="0"/>
              </a:spcAft>
              <a:buFont typeface="+mj-lt"/>
              <a:buAutoNum type="arabicPeriod"/>
            </a:pPr>
            <a:r>
              <a:rPr lang="en-US" sz="2300" dirty="0">
                <a:latin typeface="Arial" panose="020B0604020202020204" pitchFamily="34" charset="0"/>
                <a:cs typeface="Arial" panose="020B0604020202020204" pitchFamily="34" charset="0"/>
              </a:rPr>
              <a:t>Adherence to the CREP Strategies</a:t>
            </a:r>
            <a:endParaRPr lang="en-US" sz="2300" dirty="0">
              <a:effectLst/>
              <a:latin typeface="Arial" panose="020B0604020202020204" pitchFamily="34" charset="0"/>
              <a:cs typeface="Arial" panose="020B0604020202020204" pitchFamily="34" charset="0"/>
            </a:endParaRPr>
          </a:p>
          <a:p>
            <a:pPr marL="571500" marR="0" lvl="0" indent="-457200">
              <a:lnSpc>
                <a:spcPct val="100000"/>
              </a:lnSpc>
              <a:spcBef>
                <a:spcPts val="0"/>
              </a:spcBef>
              <a:spcAft>
                <a:spcPts val="0"/>
              </a:spcAft>
              <a:buFont typeface="+mj-lt"/>
              <a:buAutoNum type="arabicPeriod"/>
            </a:pPr>
            <a:r>
              <a:rPr lang="en-US" sz="2300" dirty="0">
                <a:effectLst/>
                <a:latin typeface="Arial" panose="020B0604020202020204" pitchFamily="34" charset="0"/>
                <a:cs typeface="Arial" panose="020B0604020202020204" pitchFamily="34" charset="0"/>
              </a:rPr>
              <a:t>Conducting Qualitative Data Analysis with ChatGPT with a real-world dataset (Practical Session 2)</a:t>
            </a:r>
          </a:p>
          <a:p>
            <a:pPr marL="571500" marR="0" lvl="0" indent="-457200">
              <a:lnSpc>
                <a:spcPct val="100000"/>
              </a:lnSpc>
              <a:spcBef>
                <a:spcPts val="0"/>
              </a:spcBef>
              <a:spcAft>
                <a:spcPts val="0"/>
              </a:spcAft>
              <a:buFont typeface="+mj-lt"/>
              <a:buAutoNum type="arabicPeriod"/>
            </a:pPr>
            <a:r>
              <a:rPr lang="en-US" sz="2300" dirty="0">
                <a:latin typeface="Arial" panose="020B0604020202020204" pitchFamily="34" charset="0"/>
                <a:cs typeface="Arial" panose="020B0604020202020204" pitchFamily="34" charset="0"/>
              </a:rPr>
              <a:t>Questions and Answers</a:t>
            </a:r>
            <a:endParaRPr lang="en-US" sz="2300" dirty="0">
              <a:effectLst/>
              <a:latin typeface="Arial" panose="020B0604020202020204" pitchFamily="34" charset="0"/>
              <a:cs typeface="Arial" panose="020B0604020202020204" pitchFamily="34" charset="0"/>
            </a:endParaRPr>
          </a:p>
          <a:p>
            <a:pPr marL="0"/>
            <a:endParaRPr lang="en-US" sz="2000" dirty="0"/>
          </a:p>
        </p:txBody>
      </p:sp>
      <p:pic>
        <p:nvPicPr>
          <p:cNvPr id="5" name="Picture 4" descr="Desk with productivity items"/>
          <p:cNvPicPr>
            <a:picLocks noChangeAspect="1"/>
          </p:cNvPicPr>
          <p:nvPr/>
        </p:nvPicPr>
        <p:blipFill>
          <a:blip r:embed="rId2"/>
          <a:srcRect l="28606" r="13356" b="-1"/>
          <a:stretch>
            <a:fillRect/>
          </a:stretch>
        </p:blipFill>
        <p:spPr>
          <a:xfrm>
            <a:off x="7843518" y="10"/>
            <a:ext cx="4348481"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118870" y="148590"/>
            <a:ext cx="5194935" cy="6709410"/>
          </a:xfrm>
          <a:prstGeom prst="rect">
            <a:avLst/>
          </a:prstGeom>
        </p:spPr>
      </p:pic>
      <p:pic>
        <p:nvPicPr>
          <p:cNvPr id="2" name="Picture 1"/>
          <p:cNvPicPr>
            <a:picLocks noChangeAspect="1"/>
          </p:cNvPicPr>
          <p:nvPr/>
        </p:nvPicPr>
        <p:blipFill>
          <a:blip r:embed="rId3"/>
          <a:stretch>
            <a:fillRect/>
          </a:stretch>
        </p:blipFill>
        <p:spPr>
          <a:xfrm>
            <a:off x="6670040" y="89535"/>
            <a:ext cx="5135880" cy="6690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0574" y="538796"/>
            <a:ext cx="4977976" cy="821698"/>
          </a:xfrm>
        </p:spPr>
        <p:txBody>
          <a:bodyPr vert="horz" lIns="91440" tIns="45720" rIns="91440" bIns="45720" rtlCol="0" anchor="ctr">
            <a:normAutofit/>
          </a:bodyPr>
          <a:lstStyle/>
          <a:p>
            <a:pPr algn="ctr"/>
            <a:r>
              <a:rPr lang="en-US" sz="3200" b="1" kern="1200" dirty="0">
                <a:latin typeface="Arial" panose="020B0604020202020204" pitchFamily="34" charset="0"/>
                <a:cs typeface="Arial" panose="020B0604020202020204" pitchFamily="34" charset="0"/>
              </a:rPr>
              <a:t>Learning Outcomes</a:t>
            </a:r>
          </a:p>
        </p:txBody>
      </p:sp>
      <p:pic>
        <p:nvPicPr>
          <p:cNvPr id="7" name="Graphic 6" descr="Head with Gears"/>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86951" y="1793846"/>
            <a:ext cx="3620021" cy="3620021"/>
          </a:xfrm>
          <a:prstGeom prst="rect">
            <a:avLst/>
          </a:prstGeom>
        </p:spPr>
      </p:pic>
      <p:sp>
        <p:nvSpPr>
          <p:cNvPr id="3" name="Content Placeholder 2"/>
          <p:cNvSpPr>
            <a:spLocks noGrp="1"/>
          </p:cNvSpPr>
          <p:nvPr>
            <p:ph sz="half" idx="1"/>
          </p:nvPr>
        </p:nvSpPr>
        <p:spPr>
          <a:xfrm>
            <a:off x="5638800" y="1360494"/>
            <a:ext cx="6167119" cy="4958710"/>
          </a:xfrm>
        </p:spPr>
        <p:txBody>
          <a:bodyPr vert="horz" lIns="91440" tIns="45720" rIns="91440" bIns="45720" rtlCol="0" anchor="ctr">
            <a:noAutofit/>
          </a:bodyPr>
          <a:lstStyle/>
          <a:p>
            <a:pPr marL="0" marR="0" indent="0" algn="just">
              <a:spcBef>
                <a:spcPts val="0"/>
              </a:spcBef>
              <a:spcAft>
                <a:spcPts val="0"/>
              </a:spcAft>
              <a:buNone/>
            </a:pPr>
            <a:r>
              <a:rPr lang="en-US" sz="2000" dirty="0">
                <a:solidFill>
                  <a:schemeClr val="tx1"/>
                </a:solidFill>
                <a:effectLst/>
                <a:latin typeface="Arial" panose="020B0604020202020204" pitchFamily="34" charset="0"/>
                <a:cs typeface="Arial" panose="020B0604020202020204" pitchFamily="34" charset="0"/>
              </a:rPr>
              <a:t>At the end of the training, </a:t>
            </a:r>
            <a:r>
              <a:rPr lang="en-US" sz="2000" dirty="0">
                <a:latin typeface="Arial" panose="020B0604020202020204" pitchFamily="34" charset="0"/>
                <a:cs typeface="Arial" panose="020B0604020202020204" pitchFamily="34" charset="0"/>
              </a:rPr>
              <a:t>the postgraduate fellows/students</a:t>
            </a:r>
            <a:r>
              <a:rPr lang="en-US" sz="2000" dirty="0">
                <a:solidFill>
                  <a:schemeClr val="tx1"/>
                </a:solidFill>
                <a:effectLst/>
                <a:latin typeface="Arial" panose="020B0604020202020204" pitchFamily="34" charset="0"/>
                <a:cs typeface="Arial" panose="020B0604020202020204" pitchFamily="34" charset="0"/>
              </a:rPr>
              <a:t> should be able to: </a:t>
            </a:r>
          </a:p>
          <a:p>
            <a:pPr marL="342900" lvl="0" algn="just"/>
            <a:r>
              <a:rPr lang="en-US" altLang="en-US" sz="2000" dirty="0">
                <a:solidFill>
                  <a:schemeClr val="tx1"/>
                </a:solidFill>
                <a:latin typeface="Arial" panose="020B0604020202020204" pitchFamily="34" charset="0"/>
                <a:cs typeface="Arial" panose="020B0604020202020204" pitchFamily="34" charset="0"/>
              </a:rPr>
              <a:t>Understand how to use premium AI-enabled ChatGPT to enhance qualitative data analysis in their fields.</a:t>
            </a:r>
          </a:p>
          <a:p>
            <a:pPr marL="342900" lvl="0" algn="just"/>
            <a:endParaRPr lang="en-US" altLang="en-US" sz="900" dirty="0">
              <a:solidFill>
                <a:schemeClr val="tx1"/>
              </a:solidFill>
              <a:latin typeface="Arial" panose="020B0604020202020204" pitchFamily="34" charset="0"/>
              <a:cs typeface="Arial" panose="020B0604020202020204" pitchFamily="34" charset="0"/>
            </a:endParaRPr>
          </a:p>
          <a:p>
            <a:pPr marL="342900" lvl="0" algn="just"/>
            <a:r>
              <a:rPr lang="en-US" sz="2000" dirty="0">
                <a:latin typeface="Arial" panose="020B0604020202020204" pitchFamily="34" charset="0"/>
                <a:cs typeface="Arial" panose="020B0604020202020204" pitchFamily="34" charset="0"/>
              </a:rPr>
              <a:t>Apply hands-on ChatGPT-assisted techniques for analysing, interpreting, and presenting qualitative data, including</a:t>
            </a:r>
            <a:r>
              <a:rPr lang="en-US" altLang="en-US" sz="2000" dirty="0">
                <a:solidFill>
                  <a:schemeClr val="tx1"/>
                </a:solidFill>
                <a:latin typeface="Arial" panose="020B0604020202020204" pitchFamily="34" charset="0"/>
                <a:cs typeface="Arial" panose="020B0604020202020204" pitchFamily="34" charset="0"/>
              </a:rPr>
              <a:t> content analysis, thematic analysis, document analysis, systematic literature review and traditional reviews.</a:t>
            </a:r>
          </a:p>
          <a:p>
            <a:pPr marL="342900" lvl="0" algn="just"/>
            <a:endParaRPr lang="en-US" altLang="en-US" sz="1000" dirty="0">
              <a:solidFill>
                <a:schemeClr val="tx1"/>
              </a:solidFill>
              <a:latin typeface="Arial" panose="020B0604020202020204" pitchFamily="34" charset="0"/>
              <a:cs typeface="Arial" panose="020B0604020202020204" pitchFamily="34" charset="0"/>
            </a:endParaRPr>
          </a:p>
          <a:p>
            <a:pPr marL="342900" lvl="0" algn="just"/>
            <a:r>
              <a:rPr lang="en-US" sz="2000" dirty="0">
                <a:latin typeface="Arial" panose="020B0604020202020204" pitchFamily="34" charset="0"/>
                <a:cs typeface="Arial" panose="020B0604020202020204" pitchFamily="34" charset="0"/>
              </a:rPr>
              <a:t>Enhance academic and research performance as postgraduate researchers by leveraging AI for efficient data analysis, critical thinking, and scholarly writing</a:t>
            </a:r>
            <a:r>
              <a:rPr lang="en-US" altLang="en-US" sz="2000" dirty="0">
                <a:solidFill>
                  <a:schemeClr val="tx1"/>
                </a:solidFill>
                <a:latin typeface="Arial" panose="020B0604020202020204" pitchFamily="34" charset="0"/>
                <a:cs typeface="Arial" panose="020B0604020202020204" pitchFamily="34" charset="0"/>
              </a:rPr>
              <a:t>.</a:t>
            </a:r>
          </a:p>
        </p:txBody>
      </p:sp>
      <p:grpSp>
        <p:nvGrpSpPr>
          <p:cNvPr id="14" name="Group 13"/>
          <p:cNvGrpSpPr>
            <a:grpSpLocks noGrp="1" noUngrp="1" noRot="1" noChangeAspect="1" noMove="1" noResize="1"/>
          </p:cNvGrpSpPr>
          <p:nvPr/>
        </p:nvGrpSpPr>
        <p:grpSpPr>
          <a:xfrm flipH="1">
            <a:off x="2635" y="52996"/>
            <a:ext cx="5928607" cy="6805005"/>
            <a:chOff x="6095999" y="52996"/>
            <a:chExt cx="6093363" cy="6805005"/>
          </a:xfrm>
          <a:solidFill>
            <a:schemeClr val="accent5">
              <a:alpha val="10000"/>
            </a:schemeClr>
          </a:solidFill>
        </p:grpSpPr>
        <p:sp>
          <p:nvSpPr>
            <p:cNvPr id="15" name="Freeform: Shape 14"/>
            <p:cNvSpPr/>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p:cNvSpPr>
            <a:spLocks noGrp="1" noRot="1" noChangeAspect="1" noMove="1" noResize="1" noEditPoints="1" noAdjustHandles="1" noChangeArrowheads="1" noChangeShapeType="1" noTextEdit="1"/>
          </p:cNvSpPr>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itle 1"/>
          <p:cNvSpPr>
            <a:spLocks noGrp="1"/>
          </p:cNvSpPr>
          <p:nvPr>
            <p:ph type="title"/>
          </p:nvPr>
        </p:nvSpPr>
        <p:spPr>
          <a:xfrm>
            <a:off x="506095" y="643255"/>
            <a:ext cx="3441700" cy="2272665"/>
          </a:xfrm>
        </p:spPr>
        <p:txBody>
          <a:bodyPr vert="horz" lIns="91440" tIns="45720" rIns="91440" bIns="45720" rtlCol="0" anchor="ctr">
            <a:normAutofit/>
          </a:bodyPr>
          <a:lstStyle/>
          <a:p>
            <a:r>
              <a:rPr lang="en-US" b="1" kern="1200" dirty="0">
                <a:solidFill>
                  <a:schemeClr val="tx1"/>
                </a:solidFill>
                <a:latin typeface="+mj-lt"/>
                <a:ea typeface="+mj-ea"/>
                <a:cs typeface="+mj-cs"/>
                <a:sym typeface="+mn-ea"/>
              </a:rPr>
              <a:t>Introduction</a:t>
            </a:r>
          </a:p>
        </p:txBody>
      </p:sp>
      <p:sp>
        <p:nvSpPr>
          <p:cNvPr id="34" name="Rectangle: Rounded Corners 33"/>
          <p:cNvSpPr>
            <a:spLocks noGrp="1" noRot="1" noChangeAspect="1" noMove="1" noResize="1" noEditPoints="1" noAdjustHandles="1" noChangeArrowheads="1" noChangeShapeType="1" noTextEdit="1"/>
          </p:cNvSpPr>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extBox 6"/>
          <p:cNvGraphicFramePr/>
          <p:nvPr>
            <p:extLst>
              <p:ext uri="{D42A27DB-BD31-4B8C-83A1-F6EECF244321}">
                <p14:modId xmlns:p14="http://schemas.microsoft.com/office/powerpoint/2010/main" val="3732066333"/>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838200" y="2685532"/>
            <a:ext cx="2714027" cy="27575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8700"/>
          </a:xfrm>
        </p:spPr>
        <p:txBody>
          <a:bodyPr>
            <a:normAutofit/>
          </a:bodyPr>
          <a:lstStyle/>
          <a:p>
            <a:pPr algn="ctr"/>
            <a:r>
              <a:rPr lang="en-US" altLang="en-US" sz="3200" b="1" dirty="0">
                <a:latin typeface="Arial" panose="020B0604020202020204" pitchFamily="34" charset="0"/>
                <a:cs typeface="Arial" panose="020B0604020202020204" pitchFamily="34" charset="0"/>
                <a:sym typeface="+mn-ea"/>
              </a:rPr>
              <a:t>What is Data Analysis?</a:t>
            </a:r>
            <a:endParaRPr lang="en-US" sz="3200" b="1" dirty="0">
              <a:latin typeface="Arial" panose="020B0604020202020204" pitchFamily="34" charset="0"/>
              <a:cs typeface="Arial" panose="020B0604020202020204" pitchFamily="34" charset="0"/>
            </a:endParaRPr>
          </a:p>
        </p:txBody>
      </p:sp>
      <p:graphicFrame>
        <p:nvGraphicFramePr>
          <p:cNvPr id="5" name="Content Placeholder 2"/>
          <p:cNvGraphicFramePr>
            <a:graphicFrameLocks noGrp="1"/>
          </p:cNvGraphicFramePr>
          <p:nvPr>
            <p:ph sz="half" idx="1"/>
          </p:nvPr>
        </p:nvGraphicFramePr>
        <p:xfrm>
          <a:off x="627380" y="1300480"/>
          <a:ext cx="11097260" cy="5192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8700"/>
          </a:xfrm>
        </p:spPr>
        <p:txBody>
          <a:bodyPr>
            <a:normAutofit/>
          </a:bodyPr>
          <a:lstStyle/>
          <a:p>
            <a:pPr algn="ctr"/>
            <a:r>
              <a:rPr lang="en-US" altLang="en-US" sz="3200" b="1" dirty="0">
                <a:latin typeface="Arial" panose="020B0604020202020204" pitchFamily="34" charset="0"/>
                <a:cs typeface="Arial" panose="020B0604020202020204" pitchFamily="34" charset="0"/>
                <a:sym typeface="+mn-ea"/>
              </a:rPr>
              <a:t>What is Qualitative Data Analysis?</a:t>
            </a:r>
            <a:endParaRPr lang="en-US" sz="3200" b="1" dirty="0">
              <a:latin typeface="Arial" panose="020B0604020202020204" pitchFamily="34" charset="0"/>
              <a:cs typeface="Arial" panose="020B0604020202020204" pitchFamily="34" charset="0"/>
            </a:endParaRPr>
          </a:p>
        </p:txBody>
      </p:sp>
      <p:graphicFrame>
        <p:nvGraphicFramePr>
          <p:cNvPr id="5" name="Content Placeholder 2"/>
          <p:cNvGraphicFramePr>
            <a:graphicFrameLocks noGrp="1"/>
          </p:cNvGraphicFramePr>
          <p:nvPr>
            <p:ph sz="half" idx="1"/>
          </p:nvPr>
        </p:nvGraphicFramePr>
        <p:xfrm>
          <a:off x="627380" y="1300480"/>
          <a:ext cx="11097260" cy="530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algn="ctr"/>
            <a:r>
              <a:rPr lang="en-US" altLang="en-US" sz="3000" b="1" dirty="0">
                <a:latin typeface="Arial" panose="020B0604020202020204" pitchFamily="34" charset="0"/>
                <a:ea typeface="+mn-ea"/>
                <a:cs typeface="Arial" panose="020B0604020202020204" pitchFamily="34" charset="0"/>
                <a:sym typeface="+mn-ea"/>
              </a:rPr>
              <a:t>Can ChatGPT Conduct Data Qualitative Analysis?</a:t>
            </a:r>
            <a:endParaRPr lang="en-US" sz="3000" b="1" dirty="0">
              <a:latin typeface="Arial" panose="020B0604020202020204" pitchFamily="34" charset="0"/>
              <a:cs typeface="Arial" panose="020B0604020202020204" pitchFamily="34" charset="0"/>
            </a:endParaRPr>
          </a:p>
        </p:txBody>
      </p:sp>
      <p:graphicFrame>
        <p:nvGraphicFramePr>
          <p:cNvPr id="5" name="Content Placeholder 2"/>
          <p:cNvGraphicFramePr>
            <a:graphicFrameLocks noGrp="1"/>
          </p:cNvGraphicFramePr>
          <p:nvPr>
            <p:ph sz="half" idx="1"/>
          </p:nvPr>
        </p:nvGraphicFramePr>
        <p:xfrm>
          <a:off x="838200" y="1066801"/>
          <a:ext cx="10683240" cy="542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1016635"/>
          </a:xfrm>
        </p:spPr>
        <p:txBody>
          <a:bodyPr>
            <a:normAutofit/>
          </a:bodyPr>
          <a:lstStyle/>
          <a:p>
            <a:pPr algn="ctr"/>
            <a:r>
              <a:rPr lang="en-US" sz="3200" b="1" dirty="0">
                <a:solidFill>
                  <a:schemeClr val="tx1"/>
                </a:solidFill>
                <a:latin typeface="Arial" panose="020B0604020202020204" pitchFamily="34" charset="0"/>
                <a:cs typeface="Arial" panose="020B0604020202020204" pitchFamily="34" charset="0"/>
              </a:rPr>
              <a:t>Validity of </a:t>
            </a:r>
            <a:r>
              <a:rPr lang="en-US" altLang="en-US" sz="3200" b="1" dirty="0">
                <a:solidFill>
                  <a:schemeClr val="tx1"/>
                </a:solidFill>
                <a:latin typeface="Arial" panose="020B0604020202020204" pitchFamily="34" charset="0"/>
                <a:cs typeface="Arial" panose="020B0604020202020204" pitchFamily="34" charset="0"/>
                <a:sym typeface="+mn-ea"/>
              </a:rPr>
              <a:t>AI for Qualitative Research</a:t>
            </a:r>
          </a:p>
        </p:txBody>
      </p:sp>
      <p:pic>
        <p:nvPicPr>
          <p:cNvPr id="7" name="Content Placeholder 6"/>
          <p:cNvPicPr>
            <a:picLocks noGrp="1" noChangeAspect="1"/>
          </p:cNvPicPr>
          <p:nvPr>
            <p:ph sz="half" idx="2"/>
          </p:nvPr>
        </p:nvPicPr>
        <p:blipFill>
          <a:blip r:embed="rId2"/>
          <a:srcRect l="22232" t="23289" r="28388" b="22122"/>
          <a:stretch>
            <a:fillRect/>
          </a:stretch>
        </p:blipFill>
        <p:spPr>
          <a:xfrm>
            <a:off x="401321" y="1849120"/>
            <a:ext cx="4578053" cy="3962400"/>
          </a:xfrm>
        </p:spPr>
      </p:pic>
      <p:sp>
        <p:nvSpPr>
          <p:cNvPr id="4" name="Content Placeholder 5"/>
          <p:cNvSpPr txBox="1"/>
          <p:nvPr/>
        </p:nvSpPr>
        <p:spPr>
          <a:xfrm>
            <a:off x="4979375" y="1595120"/>
            <a:ext cx="6917986" cy="4897755"/>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Efficiency and Speed: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ChatGPT can rapidly analyse large volumes of qualitative text (e.g., interviews, open-ended responses), significantly reducing time compared to manual coding.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Reasonable Accuracy in Thematic Identification: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capable of identifying themes, patterns, and categories that are broadly consistent with human qualitative researchers.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Consistency in Coding: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Unlike human coders who may vary, ChatGPT provides more consistent outputs across similar datasets.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Limitations in Depth and Contextual Understanding: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model may miss nuanced meanings, cultural context, or implicit interpretations that experienced human researchers can detect.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Dependence on Prompt Design: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quality of results heavily depends on how well the prompts are structured—poor prompts lead to weaker analysis.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 Used as a Support Tool (Not Replacement):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ChatGPT is most effective as an assistive tool, enhancing productivity, but should not fully replace human judgment, especially in high-stakes academic research (Bijker, Merkouris,  Dowling &amp; Rodda, 2024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1249</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Presentation Outline</vt:lpstr>
      <vt:lpstr>PowerPoint Presentation</vt:lpstr>
      <vt:lpstr>Learning Outcomes</vt:lpstr>
      <vt:lpstr>Introduction</vt:lpstr>
      <vt:lpstr>What is Data Analysis?</vt:lpstr>
      <vt:lpstr>What is Qualitative Data Analysis?</vt:lpstr>
      <vt:lpstr>Can ChatGPT Conduct Data Qualitative Analysis?</vt:lpstr>
      <vt:lpstr>Validity of AI for Qualitative Research</vt:lpstr>
      <vt:lpstr> AI-Supported Qualitative Data Analysis </vt:lpstr>
      <vt:lpstr> AI-Supported Qualitative Data Analysis 2 </vt:lpstr>
      <vt:lpstr>PowerPoint Presentation</vt:lpstr>
      <vt:lpstr>Adherence to the CREP Strategies</vt:lpstr>
      <vt:lpstr>  Part 3 </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Lukman Raimi</dc:creator>
  <cp:lastModifiedBy>Lukman Raimi</cp:lastModifiedBy>
  <cp:revision>96</cp:revision>
  <dcterms:created xsi:type="dcterms:W3CDTF">2023-01-04T00:46:00Z</dcterms:created>
  <dcterms:modified xsi:type="dcterms:W3CDTF">2026-04-30T18:27:42Z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8B7D572F34254184933F423E3F2C5D5C_13</vt:lpwstr>
  </property>
  <property fmtid="{D5CDD505-2E9C-101B-9397-08002B2CF9AE}" pid="3" name="KSOProductBuildVer">
    <vt:lpwstr>1033-12.2.0.23196</vt:lpwstr>
  </property>
</Properties>
</file>